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quickStyle7.xml" ContentType="application/vnd.openxmlformats-officedocument.drawingml.diagramStyl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38"/>
  </p:notesMasterIdLst>
  <p:sldIdLst>
    <p:sldId id="459" r:id="rId5"/>
    <p:sldId id="501" r:id="rId6"/>
    <p:sldId id="460" r:id="rId7"/>
    <p:sldId id="463" r:id="rId8"/>
    <p:sldId id="493" r:id="rId9"/>
    <p:sldId id="465" r:id="rId10"/>
    <p:sldId id="466" r:id="rId11"/>
    <p:sldId id="467" r:id="rId12"/>
    <p:sldId id="468" r:id="rId13"/>
    <p:sldId id="470" r:id="rId14"/>
    <p:sldId id="471" r:id="rId15"/>
    <p:sldId id="472" r:id="rId16"/>
    <p:sldId id="494" r:id="rId17"/>
    <p:sldId id="506" r:id="rId18"/>
    <p:sldId id="474" r:id="rId19"/>
    <p:sldId id="475" r:id="rId20"/>
    <p:sldId id="495" r:id="rId21"/>
    <p:sldId id="509" r:id="rId22"/>
    <p:sldId id="478" r:id="rId23"/>
    <p:sldId id="496" r:id="rId24"/>
    <p:sldId id="481" r:id="rId25"/>
    <p:sldId id="510" r:id="rId26"/>
    <p:sldId id="483" r:id="rId27"/>
    <p:sldId id="484" r:id="rId28"/>
    <p:sldId id="486" r:id="rId29"/>
    <p:sldId id="497" r:id="rId30"/>
    <p:sldId id="488" r:id="rId31"/>
    <p:sldId id="489" r:id="rId32"/>
    <p:sldId id="504" r:id="rId33"/>
    <p:sldId id="498" r:id="rId34"/>
    <p:sldId id="491" r:id="rId35"/>
    <p:sldId id="492" r:id="rId36"/>
    <p:sldId id="499"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99FF"/>
    <a:srgbClr val="FF6600"/>
    <a:srgbClr val="00CC99"/>
    <a:srgbClr val="003399"/>
    <a:srgbClr val="FFCC99"/>
    <a:srgbClr val="F63B00"/>
    <a:srgbClr val="FF9900"/>
    <a:srgbClr val="FF9966"/>
    <a:srgbClr val="0000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7007" autoAdjust="0"/>
  </p:normalViewPr>
  <p:slideViewPr>
    <p:cSldViewPr>
      <p:cViewPr>
        <p:scale>
          <a:sx n="75" d="100"/>
          <a:sy n="75" d="100"/>
        </p:scale>
        <p:origin x="-1224" y="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FF000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620F7DA5-5892-4F8D-92CF-877118DA3262}" type="presOf" srcId="{F72165A0-B61D-4A6F-8A5A-A3066192D183}" destId="{B4010E62-C22E-4E8F-AEEC-46F0F81896E2}" srcOrd="0" destOrd="0" presId="urn:microsoft.com/office/officeart/2005/8/layout/cycle2"/>
    <dgm:cxn modelId="{24F9B196-F754-455F-BE0B-77F72A50F736}" type="presOf" srcId="{8E825650-118F-4678-AFA2-303BCE5BF835}" destId="{F3729AAA-2379-4E06-B27E-2E32C2E02D2A}" srcOrd="0" destOrd="0" presId="urn:microsoft.com/office/officeart/2005/8/layout/cycle2"/>
    <dgm:cxn modelId="{9FE5BCCC-F1F3-43CA-B940-EB39B7CAEE45}" srcId="{4BED03FC-0030-4C16-ADF3-1E04C93763BE}" destId="{16AE4C7E-09BE-4A3D-9188-A9F2CBCFEFBD}" srcOrd="2" destOrd="0" parTransId="{2BF62E75-A673-49D8-AE73-E21E2683148F}" sibTransId="{60865BD4-5E5A-4746-8CA1-F72BC182FD82}"/>
    <dgm:cxn modelId="{1587A5CB-EFB0-4781-A670-44A390E6C78C}" type="presOf" srcId="{F1460ADA-6CB8-4C21-A603-150C1ADEEE08}" destId="{33246269-4D1A-4465-9DC4-2939ABE2CBD8}" srcOrd="0" destOrd="0" presId="urn:microsoft.com/office/officeart/2005/8/layout/cycle2"/>
    <dgm:cxn modelId="{3E1AC7D4-7DDA-46A9-B8F7-4EE38B1B864F}" type="presOf" srcId="{41DA88BD-E9B6-476F-AD61-7473449E6405}" destId="{6F6EE9B6-9A57-4891-A771-C2E0009DD5DE}" srcOrd="0" destOrd="0" presId="urn:microsoft.com/office/officeart/2005/8/layout/cycle2"/>
    <dgm:cxn modelId="{97CDAE2B-C49E-4507-B301-D3876E388F40}" type="presOf" srcId="{5726FE59-FEDB-4327-B165-0CC761CA80DD}" destId="{42399478-A880-4564-AC65-EBCAC1441B4A}" srcOrd="1" destOrd="0" presId="urn:microsoft.com/office/officeart/2005/8/layout/cycle2"/>
    <dgm:cxn modelId="{FBFBCA3E-5662-4DB0-B3BE-317EC0D795AC}" type="presOf" srcId="{16AE4C7E-09BE-4A3D-9188-A9F2CBCFEFBD}" destId="{8A26F433-730C-4D51-AE33-1EECDFC3CB49}" srcOrd="0" destOrd="0" presId="urn:microsoft.com/office/officeart/2005/8/layout/cycle2"/>
    <dgm:cxn modelId="{70780C7C-D098-4B3D-B8E7-E4300FAC9BEB}" type="presOf" srcId="{5726FE59-FEDB-4327-B165-0CC761CA80DD}" destId="{CF836F2C-0EDF-4DA0-A88D-D714C0E8DA5C}" srcOrd="0" destOrd="0" presId="urn:microsoft.com/office/officeart/2005/8/layout/cycle2"/>
    <dgm:cxn modelId="{8A5E6059-3F47-4373-AC2A-9717D4F2B5D6}" type="presOf" srcId="{D434AF17-CA0E-42B1-B8A3-2728D7BA1A4C}" destId="{201E9CB6-68A8-4954-A180-7C67E367744F}" srcOrd="0" destOrd="0" presId="urn:microsoft.com/office/officeart/2005/8/layout/cycle2"/>
    <dgm:cxn modelId="{D3B624AE-FB9D-459C-A0C8-6BBB572041D0}" type="presOf" srcId="{60865BD4-5E5A-4746-8CA1-F72BC182FD82}" destId="{9625B354-DBF9-4384-A2E3-E34A37EEF300}" srcOrd="0" destOrd="0" presId="urn:microsoft.com/office/officeart/2005/8/layout/cycle2"/>
    <dgm:cxn modelId="{3D6BDA2A-CD06-4797-A2BA-18EAAF0C8EAE}" type="presOf" srcId="{0F19DECA-9128-4984-9124-FED1988BCEE7}" destId="{FCF3E8EC-7ECF-4853-BA87-AE5D5782EC80}" srcOrd="0"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E124D9F9-118A-4B84-8A64-74F60EA4C3C5}" type="presOf" srcId="{41DA88BD-E9B6-476F-AD61-7473449E6405}" destId="{5BE4C525-2060-45F1-A74D-D6AB0BC24192}" srcOrd="1" destOrd="0" presId="urn:microsoft.com/office/officeart/2005/8/layout/cycle2"/>
    <dgm:cxn modelId="{2952C288-A063-49EA-B43F-F9D81E104DEA}" type="presOf" srcId="{E841A2AF-1A1E-4C76-972F-5ABCF17C695D}" destId="{E182EF24-7B63-4B0C-A1C6-4DE02056461C}" srcOrd="0"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6C77FC0E-AAEE-400C-8CB5-52A73F636D96}" srcId="{4BED03FC-0030-4C16-ADF3-1E04C93763BE}" destId="{8E825650-118F-4678-AFA2-303BCE5BF835}" srcOrd="4" destOrd="0" parTransId="{7D618EFB-1F3D-4914-B1BC-B28365F17A7F}" sibTransId="{9CABF4D2-4C2B-4BFB-816B-52930E15D7FE}"/>
    <dgm:cxn modelId="{1719803C-C3A5-4A75-AF3E-29070F4DF48D}" srcId="{4BED03FC-0030-4C16-ADF3-1E04C93763BE}" destId="{97F71859-BFAA-4740-91EC-77E6DC5352BE}" srcOrd="5" destOrd="0" parTransId="{5E1089F5-A6A5-4147-9B1A-3F5D7680372C}" sibTransId="{5726FE59-FEDB-4327-B165-0CC761CA80DD}"/>
    <dgm:cxn modelId="{29835589-CC3D-48DB-88C1-67C4E56CE28E}" type="presOf" srcId="{BE2D26BF-51EE-4B39-BEC0-63C2E8C02654}" destId="{A95F121A-40C2-4048-9F39-FDB7884FF03D}" srcOrd="0" destOrd="0" presId="urn:microsoft.com/office/officeart/2005/8/layout/cycle2"/>
    <dgm:cxn modelId="{D24C356B-4BC9-4A50-ABFA-69E07BE9BEF7}" type="presOf" srcId="{9CABF4D2-4C2B-4BFB-816B-52930E15D7FE}" destId="{84237B09-39C9-4C1E-88FF-D3A27B899893}" srcOrd="0" destOrd="0" presId="urn:microsoft.com/office/officeart/2005/8/layout/cycle2"/>
    <dgm:cxn modelId="{BA74ECE7-2601-4BE4-B45B-492BFC5F45B4}" type="presOf" srcId="{60865BD4-5E5A-4746-8CA1-F72BC182FD82}" destId="{940C51D2-4A8A-40B5-ADB1-F970591EE0BF}" srcOrd="1" destOrd="0" presId="urn:microsoft.com/office/officeart/2005/8/layout/cycle2"/>
    <dgm:cxn modelId="{9A8E2968-FC03-4A43-AA52-2523242605CF}" type="presOf" srcId="{4BED03FC-0030-4C16-ADF3-1E04C93763BE}" destId="{1F1DCC74-4A8A-465A-8608-3832ABFA24B5}" srcOrd="0" destOrd="0" presId="urn:microsoft.com/office/officeart/2005/8/layout/cycle2"/>
    <dgm:cxn modelId="{1D5EBE6D-7ABC-4BD3-9C98-F262A7EB5B2E}" type="presOf" srcId="{BE2D26BF-51EE-4B39-BEC0-63C2E8C02654}" destId="{8AAD65C6-91C3-4666-9C1E-A7E37BBA1966}" srcOrd="1" destOrd="0" presId="urn:microsoft.com/office/officeart/2005/8/layout/cycle2"/>
    <dgm:cxn modelId="{511F38D2-319D-459C-978E-A1A907CBC6A2}" type="presOf" srcId="{18DDD241-C732-46D3-A680-816B797697B6}" destId="{C306541A-33BA-48EA-8535-0A22BD402C5C}"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80AFBBF6-50C4-4DAD-9BA4-4E7C7E385312}" type="presOf" srcId="{9CABF4D2-4C2B-4BFB-816B-52930E15D7FE}" destId="{D48D2630-06F2-4619-9ED4-42059DC70D5F}" srcOrd="1" destOrd="0" presId="urn:microsoft.com/office/officeart/2005/8/layout/cycle2"/>
    <dgm:cxn modelId="{A4E88F12-92C1-4219-9CD5-F2C8A81670DF}" type="presOf" srcId="{18DDD241-C732-46D3-A680-816B797697B6}" destId="{3CDDD996-D4EB-4C90-BFCB-7C90D77AE0FF}" srcOrd="1"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1EF5D538-5547-46E1-9512-C147D66EE57A}" type="presOf" srcId="{D434AF17-CA0E-42B1-B8A3-2728D7BA1A4C}" destId="{0C1ACC40-001A-47D4-8DD7-E2F1230A8206}" srcOrd="1" destOrd="0" presId="urn:microsoft.com/office/officeart/2005/8/layout/cycle2"/>
    <dgm:cxn modelId="{A1575A07-C3EF-41E4-9918-EDE4ED13B656}" type="presOf" srcId="{97F71859-BFAA-4740-91EC-77E6DC5352BE}" destId="{965A821A-3415-47EC-A3DD-2C2A84F1EDDD}" srcOrd="0" destOrd="0" presId="urn:microsoft.com/office/officeart/2005/8/layout/cycle2"/>
    <dgm:cxn modelId="{938CF0D2-5CA2-4C85-978D-648A1381E185}" type="presParOf" srcId="{1F1DCC74-4A8A-465A-8608-3832ABFA24B5}" destId="{B4010E62-C22E-4E8F-AEEC-46F0F81896E2}" srcOrd="0" destOrd="0" presId="urn:microsoft.com/office/officeart/2005/8/layout/cycle2"/>
    <dgm:cxn modelId="{860F7038-1758-4974-8651-C982ACA2AFF3}" type="presParOf" srcId="{1F1DCC74-4A8A-465A-8608-3832ABFA24B5}" destId="{201E9CB6-68A8-4954-A180-7C67E367744F}" srcOrd="1" destOrd="0" presId="urn:microsoft.com/office/officeart/2005/8/layout/cycle2"/>
    <dgm:cxn modelId="{D3094AD8-5CAF-4DDB-B338-47F9E9534D51}" type="presParOf" srcId="{201E9CB6-68A8-4954-A180-7C67E367744F}" destId="{0C1ACC40-001A-47D4-8DD7-E2F1230A8206}" srcOrd="0" destOrd="0" presId="urn:microsoft.com/office/officeart/2005/8/layout/cycle2"/>
    <dgm:cxn modelId="{CA801C48-D1D5-4ADC-A0E0-ED78075D13A8}" type="presParOf" srcId="{1F1DCC74-4A8A-465A-8608-3832ABFA24B5}" destId="{FCF3E8EC-7ECF-4853-BA87-AE5D5782EC80}" srcOrd="2" destOrd="0" presId="urn:microsoft.com/office/officeart/2005/8/layout/cycle2"/>
    <dgm:cxn modelId="{CA4B5A2B-0A18-4289-B965-BD0A124E36BA}" type="presParOf" srcId="{1F1DCC74-4A8A-465A-8608-3832ABFA24B5}" destId="{6F6EE9B6-9A57-4891-A771-C2E0009DD5DE}" srcOrd="3" destOrd="0" presId="urn:microsoft.com/office/officeart/2005/8/layout/cycle2"/>
    <dgm:cxn modelId="{BBB5D6D0-2654-4B56-9F11-439416F3F932}" type="presParOf" srcId="{6F6EE9B6-9A57-4891-A771-C2E0009DD5DE}" destId="{5BE4C525-2060-45F1-A74D-D6AB0BC24192}" srcOrd="0" destOrd="0" presId="urn:microsoft.com/office/officeart/2005/8/layout/cycle2"/>
    <dgm:cxn modelId="{E467711A-2F0A-4C1D-A42E-C18BB70327C5}" type="presParOf" srcId="{1F1DCC74-4A8A-465A-8608-3832ABFA24B5}" destId="{8A26F433-730C-4D51-AE33-1EECDFC3CB49}" srcOrd="4" destOrd="0" presId="urn:microsoft.com/office/officeart/2005/8/layout/cycle2"/>
    <dgm:cxn modelId="{0AFA8836-8FEE-4316-966B-84B3C0B1DE93}" type="presParOf" srcId="{1F1DCC74-4A8A-465A-8608-3832ABFA24B5}" destId="{9625B354-DBF9-4384-A2E3-E34A37EEF300}" srcOrd="5" destOrd="0" presId="urn:microsoft.com/office/officeart/2005/8/layout/cycle2"/>
    <dgm:cxn modelId="{B7733CA4-5136-45AB-BDC3-4BAD1C3A131D}" type="presParOf" srcId="{9625B354-DBF9-4384-A2E3-E34A37EEF300}" destId="{940C51D2-4A8A-40B5-ADB1-F970591EE0BF}" srcOrd="0" destOrd="0" presId="urn:microsoft.com/office/officeart/2005/8/layout/cycle2"/>
    <dgm:cxn modelId="{CA1027A2-5B05-424B-B12D-31B5A20B4746}" type="presParOf" srcId="{1F1DCC74-4A8A-465A-8608-3832ABFA24B5}" destId="{33246269-4D1A-4465-9DC4-2939ABE2CBD8}" srcOrd="6" destOrd="0" presId="urn:microsoft.com/office/officeart/2005/8/layout/cycle2"/>
    <dgm:cxn modelId="{BE5F4EDA-940D-41D6-AB8C-3B0F2A94906D}" type="presParOf" srcId="{1F1DCC74-4A8A-465A-8608-3832ABFA24B5}" destId="{C306541A-33BA-48EA-8535-0A22BD402C5C}" srcOrd="7" destOrd="0" presId="urn:microsoft.com/office/officeart/2005/8/layout/cycle2"/>
    <dgm:cxn modelId="{E608FF23-BE0B-4046-B0B5-BF1E23256CEC}" type="presParOf" srcId="{C306541A-33BA-48EA-8535-0A22BD402C5C}" destId="{3CDDD996-D4EB-4C90-BFCB-7C90D77AE0FF}" srcOrd="0" destOrd="0" presId="urn:microsoft.com/office/officeart/2005/8/layout/cycle2"/>
    <dgm:cxn modelId="{579CE27F-A47E-4883-9114-DE80A668184A}" type="presParOf" srcId="{1F1DCC74-4A8A-465A-8608-3832ABFA24B5}" destId="{F3729AAA-2379-4E06-B27E-2E32C2E02D2A}" srcOrd="8" destOrd="0" presId="urn:microsoft.com/office/officeart/2005/8/layout/cycle2"/>
    <dgm:cxn modelId="{FCEA0F84-6229-4E64-925E-8C5323C6DEC5}" type="presParOf" srcId="{1F1DCC74-4A8A-465A-8608-3832ABFA24B5}" destId="{84237B09-39C9-4C1E-88FF-D3A27B899893}" srcOrd="9" destOrd="0" presId="urn:microsoft.com/office/officeart/2005/8/layout/cycle2"/>
    <dgm:cxn modelId="{68496E55-5A26-46B2-881E-7B5672757C59}" type="presParOf" srcId="{84237B09-39C9-4C1E-88FF-D3A27B899893}" destId="{D48D2630-06F2-4619-9ED4-42059DC70D5F}" srcOrd="0" destOrd="0" presId="urn:microsoft.com/office/officeart/2005/8/layout/cycle2"/>
    <dgm:cxn modelId="{877FACA5-8736-4041-996D-C4696763D692}" type="presParOf" srcId="{1F1DCC74-4A8A-465A-8608-3832ABFA24B5}" destId="{965A821A-3415-47EC-A3DD-2C2A84F1EDDD}" srcOrd="10" destOrd="0" presId="urn:microsoft.com/office/officeart/2005/8/layout/cycle2"/>
    <dgm:cxn modelId="{B4CAF014-A480-45D7-BF91-A2857C926B19}" type="presParOf" srcId="{1F1DCC74-4A8A-465A-8608-3832ABFA24B5}" destId="{CF836F2C-0EDF-4DA0-A88D-D714C0E8DA5C}" srcOrd="11" destOrd="0" presId="urn:microsoft.com/office/officeart/2005/8/layout/cycle2"/>
    <dgm:cxn modelId="{D446BA72-7900-4709-A7FF-EBF359AB4B5A}" type="presParOf" srcId="{CF836F2C-0EDF-4DA0-A88D-D714C0E8DA5C}" destId="{42399478-A880-4564-AC65-EBCAC1441B4A}" srcOrd="0" destOrd="0" presId="urn:microsoft.com/office/officeart/2005/8/layout/cycle2"/>
    <dgm:cxn modelId="{F9BA13B3-140F-490C-A3D2-2E5D22688542}" type="presParOf" srcId="{1F1DCC74-4A8A-465A-8608-3832ABFA24B5}" destId="{E182EF24-7B63-4B0C-A1C6-4DE02056461C}" srcOrd="12" destOrd="0" presId="urn:microsoft.com/office/officeart/2005/8/layout/cycle2"/>
    <dgm:cxn modelId="{12A3494B-955C-4965-9C59-165FCEED1179}" type="presParOf" srcId="{1F1DCC74-4A8A-465A-8608-3832ABFA24B5}" destId="{A95F121A-40C2-4048-9F39-FDB7884FF03D}" srcOrd="13" destOrd="0" presId="urn:microsoft.com/office/officeart/2005/8/layout/cycle2"/>
    <dgm:cxn modelId="{75CF2E6F-CAAE-434A-BE4C-BF4273C26302}" type="presParOf" srcId="{A95F121A-40C2-4048-9F39-FDB7884FF03D}" destId="{8AAD65C6-91C3-4666-9C1E-A7E37BBA1966}" srcOrd="0" destOrd="0" presId="urn:microsoft.com/office/officeart/2005/8/layout/cycle2"/>
  </dgm:cxnLst>
  <dgm:bg/>
  <dgm:whole/>
</dgm:dataModel>
</file>

<file path=ppt/diagrams/data2.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FF000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DA68BF6D-8742-4AE3-925E-3461ABB2671E}" type="presOf" srcId="{60865BD4-5E5A-4746-8CA1-F72BC182FD82}" destId="{940C51D2-4A8A-40B5-ADB1-F970591EE0BF}" srcOrd="1" destOrd="0" presId="urn:microsoft.com/office/officeart/2005/8/layout/cycle2"/>
    <dgm:cxn modelId="{FF0BDB72-C07B-4F8C-B37A-56B0342121DE}" type="presOf" srcId="{BE2D26BF-51EE-4B39-BEC0-63C2E8C02654}" destId="{8AAD65C6-91C3-4666-9C1E-A7E37BBA1966}" srcOrd="1" destOrd="0" presId="urn:microsoft.com/office/officeart/2005/8/layout/cycle2"/>
    <dgm:cxn modelId="{9FE5BCCC-F1F3-43CA-B940-EB39B7CAEE45}" srcId="{4BED03FC-0030-4C16-ADF3-1E04C93763BE}" destId="{16AE4C7E-09BE-4A3D-9188-A9F2CBCFEFBD}" srcOrd="2" destOrd="0" parTransId="{2BF62E75-A673-49D8-AE73-E21E2683148F}" sibTransId="{60865BD4-5E5A-4746-8CA1-F72BC182FD82}"/>
    <dgm:cxn modelId="{8F120B5B-9F2F-4524-929D-5B9EC59A8D06}" type="presOf" srcId="{F72165A0-B61D-4A6F-8A5A-A3066192D183}" destId="{B4010E62-C22E-4E8F-AEEC-46F0F81896E2}" srcOrd="0" destOrd="0" presId="urn:microsoft.com/office/officeart/2005/8/layout/cycle2"/>
    <dgm:cxn modelId="{A8FEBE79-016C-4186-B985-069D7D00C059}" type="presOf" srcId="{97F71859-BFAA-4740-91EC-77E6DC5352BE}" destId="{965A821A-3415-47EC-A3DD-2C2A84F1EDDD}" srcOrd="0" destOrd="0" presId="urn:microsoft.com/office/officeart/2005/8/layout/cycle2"/>
    <dgm:cxn modelId="{AB629F1B-7AE1-4C7B-9CDE-D0486FBFE001}" type="presOf" srcId="{D434AF17-CA0E-42B1-B8A3-2728D7BA1A4C}" destId="{201E9CB6-68A8-4954-A180-7C67E367744F}" srcOrd="0" destOrd="0" presId="urn:microsoft.com/office/officeart/2005/8/layout/cycle2"/>
    <dgm:cxn modelId="{D1FB031E-3AC0-45BA-B16E-814FC8CD0CFD}" type="presOf" srcId="{41DA88BD-E9B6-476F-AD61-7473449E6405}" destId="{5BE4C525-2060-45F1-A74D-D6AB0BC24192}" srcOrd="1" destOrd="0" presId="urn:microsoft.com/office/officeart/2005/8/layout/cycle2"/>
    <dgm:cxn modelId="{1A625E20-D152-4089-BE74-EAB2DFEAC0CF}" type="presOf" srcId="{18DDD241-C732-46D3-A680-816B797697B6}" destId="{C306541A-33BA-48EA-8535-0A22BD402C5C}" srcOrd="0" destOrd="0" presId="urn:microsoft.com/office/officeart/2005/8/layout/cycle2"/>
    <dgm:cxn modelId="{F434A3A0-F753-4101-BA73-06FDEB93C02B}" type="presOf" srcId="{E841A2AF-1A1E-4C76-972F-5ABCF17C695D}" destId="{E182EF24-7B63-4B0C-A1C6-4DE02056461C}" srcOrd="0"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C46CA1C0-BC12-4F9F-B7A3-F14BBDD5C365}" type="presOf" srcId="{41DA88BD-E9B6-476F-AD61-7473449E6405}" destId="{6F6EE9B6-9A57-4891-A771-C2E0009DD5DE}" srcOrd="0" destOrd="0" presId="urn:microsoft.com/office/officeart/2005/8/layout/cycle2"/>
    <dgm:cxn modelId="{7CBCC7DC-C87D-4C34-98E1-052CC0FACF83}" type="presOf" srcId="{F1460ADA-6CB8-4C21-A603-150C1ADEEE08}" destId="{33246269-4D1A-4465-9DC4-2939ABE2CBD8}" srcOrd="0" destOrd="0" presId="urn:microsoft.com/office/officeart/2005/8/layout/cycle2"/>
    <dgm:cxn modelId="{6FFAA9C3-5E96-4FB5-982B-A66B7921A00D}" type="presOf" srcId="{9CABF4D2-4C2B-4BFB-816B-52930E15D7FE}" destId="{84237B09-39C9-4C1E-88FF-D3A27B899893}" srcOrd="0"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3552F960-A35B-435C-97FC-875D860252D8}" type="presOf" srcId="{5726FE59-FEDB-4327-B165-0CC761CA80DD}" destId="{42399478-A880-4564-AC65-EBCAC1441B4A}" srcOrd="1" destOrd="0" presId="urn:microsoft.com/office/officeart/2005/8/layout/cycle2"/>
    <dgm:cxn modelId="{1E1B81A7-B160-4C8C-8F45-2CC28FB50BB2}" type="presOf" srcId="{D434AF17-CA0E-42B1-B8A3-2728D7BA1A4C}" destId="{0C1ACC40-001A-47D4-8DD7-E2F1230A8206}" srcOrd="1" destOrd="0" presId="urn:microsoft.com/office/officeart/2005/8/layout/cycle2"/>
    <dgm:cxn modelId="{6C77FC0E-AAEE-400C-8CB5-52A73F636D96}" srcId="{4BED03FC-0030-4C16-ADF3-1E04C93763BE}" destId="{8E825650-118F-4678-AFA2-303BCE5BF835}" srcOrd="4" destOrd="0" parTransId="{7D618EFB-1F3D-4914-B1BC-B28365F17A7F}" sibTransId="{9CABF4D2-4C2B-4BFB-816B-52930E15D7FE}"/>
    <dgm:cxn modelId="{E1AC698B-EE5A-4E1A-B04F-1A6E52EBBE8D}" type="presOf" srcId="{0F19DECA-9128-4984-9124-FED1988BCEE7}" destId="{FCF3E8EC-7ECF-4853-BA87-AE5D5782EC80}" srcOrd="0" destOrd="0" presId="urn:microsoft.com/office/officeart/2005/8/layout/cycle2"/>
    <dgm:cxn modelId="{1719803C-C3A5-4A75-AF3E-29070F4DF48D}" srcId="{4BED03FC-0030-4C16-ADF3-1E04C93763BE}" destId="{97F71859-BFAA-4740-91EC-77E6DC5352BE}" srcOrd="5" destOrd="0" parTransId="{5E1089F5-A6A5-4147-9B1A-3F5D7680372C}" sibTransId="{5726FE59-FEDB-4327-B165-0CC761CA80DD}"/>
    <dgm:cxn modelId="{7D602756-72BF-4141-9B52-535CD84A8927}" type="presOf" srcId="{9CABF4D2-4C2B-4BFB-816B-52930E15D7FE}" destId="{D48D2630-06F2-4619-9ED4-42059DC70D5F}" srcOrd="1" destOrd="0" presId="urn:microsoft.com/office/officeart/2005/8/layout/cycle2"/>
    <dgm:cxn modelId="{43DA0B86-506B-47C9-ABFA-FD9CB037EAEE}" type="presOf" srcId="{4BED03FC-0030-4C16-ADF3-1E04C93763BE}" destId="{1F1DCC74-4A8A-465A-8608-3832ABFA24B5}" srcOrd="0" destOrd="0" presId="urn:microsoft.com/office/officeart/2005/8/layout/cycle2"/>
    <dgm:cxn modelId="{F3A4D9BA-05DA-407A-96E0-F26A3012DC92}" type="presOf" srcId="{BE2D26BF-51EE-4B39-BEC0-63C2E8C02654}" destId="{A95F121A-40C2-4048-9F39-FDB7884FF03D}"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78763100-51A2-457F-8B90-5095CD147959}" type="presOf" srcId="{60865BD4-5E5A-4746-8CA1-F72BC182FD82}" destId="{9625B354-DBF9-4384-A2E3-E34A37EEF300}" srcOrd="0" destOrd="0" presId="urn:microsoft.com/office/officeart/2005/8/layout/cycle2"/>
    <dgm:cxn modelId="{A0A910DE-76C8-46CC-B255-F3ACA1FE2BFC}" type="presOf" srcId="{16AE4C7E-09BE-4A3D-9188-A9F2CBCFEFBD}" destId="{8A26F433-730C-4D51-AE33-1EECDFC3CB49}" srcOrd="0" destOrd="0" presId="urn:microsoft.com/office/officeart/2005/8/layout/cycle2"/>
    <dgm:cxn modelId="{2E900560-B824-4FFF-A00B-404A509FF605}" type="presOf" srcId="{8E825650-118F-4678-AFA2-303BCE5BF835}" destId="{F3729AAA-2379-4E06-B27E-2E32C2E02D2A}" srcOrd="0" destOrd="0" presId="urn:microsoft.com/office/officeart/2005/8/layout/cycle2"/>
    <dgm:cxn modelId="{5BCC2CEB-CC0B-49F6-97B5-FB8549B7D153}" type="presOf" srcId="{18DDD241-C732-46D3-A680-816B797697B6}" destId="{3CDDD996-D4EB-4C90-BFCB-7C90D77AE0FF}" srcOrd="1"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716D4F0A-EA8B-47A6-B44D-9FF9B3DDEF68}" type="presOf" srcId="{5726FE59-FEDB-4327-B165-0CC761CA80DD}" destId="{CF836F2C-0EDF-4DA0-A88D-D714C0E8DA5C}" srcOrd="0" destOrd="0" presId="urn:microsoft.com/office/officeart/2005/8/layout/cycle2"/>
    <dgm:cxn modelId="{9224A77D-7117-4E3B-9AF7-47987B61E7C0}" type="presParOf" srcId="{1F1DCC74-4A8A-465A-8608-3832ABFA24B5}" destId="{B4010E62-C22E-4E8F-AEEC-46F0F81896E2}" srcOrd="0" destOrd="0" presId="urn:microsoft.com/office/officeart/2005/8/layout/cycle2"/>
    <dgm:cxn modelId="{F22EE0B1-DF57-4E3A-A5F4-027C465289C7}" type="presParOf" srcId="{1F1DCC74-4A8A-465A-8608-3832ABFA24B5}" destId="{201E9CB6-68A8-4954-A180-7C67E367744F}" srcOrd="1" destOrd="0" presId="urn:microsoft.com/office/officeart/2005/8/layout/cycle2"/>
    <dgm:cxn modelId="{448E0676-5ADF-4F88-BE4F-6E9FADBBBB22}" type="presParOf" srcId="{201E9CB6-68A8-4954-A180-7C67E367744F}" destId="{0C1ACC40-001A-47D4-8DD7-E2F1230A8206}" srcOrd="0" destOrd="0" presId="urn:microsoft.com/office/officeart/2005/8/layout/cycle2"/>
    <dgm:cxn modelId="{4301AB5B-A968-4CB4-83ED-3E10CD5A8EDF}" type="presParOf" srcId="{1F1DCC74-4A8A-465A-8608-3832ABFA24B5}" destId="{FCF3E8EC-7ECF-4853-BA87-AE5D5782EC80}" srcOrd="2" destOrd="0" presId="urn:microsoft.com/office/officeart/2005/8/layout/cycle2"/>
    <dgm:cxn modelId="{2977D701-94B7-4776-9D98-1D50E17B95B2}" type="presParOf" srcId="{1F1DCC74-4A8A-465A-8608-3832ABFA24B5}" destId="{6F6EE9B6-9A57-4891-A771-C2E0009DD5DE}" srcOrd="3" destOrd="0" presId="urn:microsoft.com/office/officeart/2005/8/layout/cycle2"/>
    <dgm:cxn modelId="{FCB9692D-411D-48AE-8082-E97CCC594E1B}" type="presParOf" srcId="{6F6EE9B6-9A57-4891-A771-C2E0009DD5DE}" destId="{5BE4C525-2060-45F1-A74D-D6AB0BC24192}" srcOrd="0" destOrd="0" presId="urn:microsoft.com/office/officeart/2005/8/layout/cycle2"/>
    <dgm:cxn modelId="{E411EE46-9897-4DF2-A2C9-9EF7E0A9997C}" type="presParOf" srcId="{1F1DCC74-4A8A-465A-8608-3832ABFA24B5}" destId="{8A26F433-730C-4D51-AE33-1EECDFC3CB49}" srcOrd="4" destOrd="0" presId="urn:microsoft.com/office/officeart/2005/8/layout/cycle2"/>
    <dgm:cxn modelId="{1A8B0D25-8C73-4A2D-9515-98CA75815E5A}" type="presParOf" srcId="{1F1DCC74-4A8A-465A-8608-3832ABFA24B5}" destId="{9625B354-DBF9-4384-A2E3-E34A37EEF300}" srcOrd="5" destOrd="0" presId="urn:microsoft.com/office/officeart/2005/8/layout/cycle2"/>
    <dgm:cxn modelId="{D76508E7-0838-4A82-BEA0-8F890DE39821}" type="presParOf" srcId="{9625B354-DBF9-4384-A2E3-E34A37EEF300}" destId="{940C51D2-4A8A-40B5-ADB1-F970591EE0BF}" srcOrd="0" destOrd="0" presId="urn:microsoft.com/office/officeart/2005/8/layout/cycle2"/>
    <dgm:cxn modelId="{8916C121-F81D-4830-AD8F-FF486CB0DC80}" type="presParOf" srcId="{1F1DCC74-4A8A-465A-8608-3832ABFA24B5}" destId="{33246269-4D1A-4465-9DC4-2939ABE2CBD8}" srcOrd="6" destOrd="0" presId="urn:microsoft.com/office/officeart/2005/8/layout/cycle2"/>
    <dgm:cxn modelId="{7F1B60A9-2AF3-4D56-BD71-A0CED389C823}" type="presParOf" srcId="{1F1DCC74-4A8A-465A-8608-3832ABFA24B5}" destId="{C306541A-33BA-48EA-8535-0A22BD402C5C}" srcOrd="7" destOrd="0" presId="urn:microsoft.com/office/officeart/2005/8/layout/cycle2"/>
    <dgm:cxn modelId="{FA6DBEBF-C525-422B-ACAB-BCF7D19E6795}" type="presParOf" srcId="{C306541A-33BA-48EA-8535-0A22BD402C5C}" destId="{3CDDD996-D4EB-4C90-BFCB-7C90D77AE0FF}" srcOrd="0" destOrd="0" presId="urn:microsoft.com/office/officeart/2005/8/layout/cycle2"/>
    <dgm:cxn modelId="{21AB76B0-8557-4263-B8C7-426B10363EBC}" type="presParOf" srcId="{1F1DCC74-4A8A-465A-8608-3832ABFA24B5}" destId="{F3729AAA-2379-4E06-B27E-2E32C2E02D2A}" srcOrd="8" destOrd="0" presId="urn:microsoft.com/office/officeart/2005/8/layout/cycle2"/>
    <dgm:cxn modelId="{12C77A91-70F6-4D62-BF4C-EF2D88E6E2F7}" type="presParOf" srcId="{1F1DCC74-4A8A-465A-8608-3832ABFA24B5}" destId="{84237B09-39C9-4C1E-88FF-D3A27B899893}" srcOrd="9" destOrd="0" presId="urn:microsoft.com/office/officeart/2005/8/layout/cycle2"/>
    <dgm:cxn modelId="{41505091-9102-43FF-97F5-EC62AA1FB0DF}" type="presParOf" srcId="{84237B09-39C9-4C1E-88FF-D3A27B899893}" destId="{D48D2630-06F2-4619-9ED4-42059DC70D5F}" srcOrd="0" destOrd="0" presId="urn:microsoft.com/office/officeart/2005/8/layout/cycle2"/>
    <dgm:cxn modelId="{F5341D64-7647-4F95-A867-74E8DEA87876}" type="presParOf" srcId="{1F1DCC74-4A8A-465A-8608-3832ABFA24B5}" destId="{965A821A-3415-47EC-A3DD-2C2A84F1EDDD}" srcOrd="10" destOrd="0" presId="urn:microsoft.com/office/officeart/2005/8/layout/cycle2"/>
    <dgm:cxn modelId="{7FB92350-4F17-44FC-BE28-C5A5E33862BB}" type="presParOf" srcId="{1F1DCC74-4A8A-465A-8608-3832ABFA24B5}" destId="{CF836F2C-0EDF-4DA0-A88D-D714C0E8DA5C}" srcOrd="11" destOrd="0" presId="urn:microsoft.com/office/officeart/2005/8/layout/cycle2"/>
    <dgm:cxn modelId="{22776DEA-44DB-4788-84A0-DC19A62B01C3}" type="presParOf" srcId="{CF836F2C-0EDF-4DA0-A88D-D714C0E8DA5C}" destId="{42399478-A880-4564-AC65-EBCAC1441B4A}" srcOrd="0" destOrd="0" presId="urn:microsoft.com/office/officeart/2005/8/layout/cycle2"/>
    <dgm:cxn modelId="{EECB2D62-8B12-456C-9C40-2B44E222AEF9}" type="presParOf" srcId="{1F1DCC74-4A8A-465A-8608-3832ABFA24B5}" destId="{E182EF24-7B63-4B0C-A1C6-4DE02056461C}" srcOrd="12" destOrd="0" presId="urn:microsoft.com/office/officeart/2005/8/layout/cycle2"/>
    <dgm:cxn modelId="{1CF7A9EE-6995-4577-A087-CC7763F35805}" type="presParOf" srcId="{1F1DCC74-4A8A-465A-8608-3832ABFA24B5}" destId="{A95F121A-40C2-4048-9F39-FDB7884FF03D}" srcOrd="13" destOrd="0" presId="urn:microsoft.com/office/officeart/2005/8/layout/cycle2"/>
    <dgm:cxn modelId="{964FE7AD-A4F4-44A2-97AD-3BCCDBE4C8EF}" type="presParOf" srcId="{A95F121A-40C2-4048-9F39-FDB7884FF03D}" destId="{8AAD65C6-91C3-4666-9C1E-A7E37BBA1966}" srcOrd="0" destOrd="0" presId="urn:microsoft.com/office/officeart/2005/8/layout/cycle2"/>
  </dgm:cxnLst>
  <dgm:bg/>
  <dgm:whole/>
</dgm:dataModel>
</file>

<file path=ppt/diagrams/data3.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FF000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B906441F-9447-4689-9004-7D67040761A3}" type="presOf" srcId="{9CABF4D2-4C2B-4BFB-816B-52930E15D7FE}" destId="{84237B09-39C9-4C1E-88FF-D3A27B899893}" srcOrd="0" destOrd="0" presId="urn:microsoft.com/office/officeart/2005/8/layout/cycle2"/>
    <dgm:cxn modelId="{79B3F525-7D2E-45EC-857D-0AE44BED869B}" type="presOf" srcId="{60865BD4-5E5A-4746-8CA1-F72BC182FD82}" destId="{9625B354-DBF9-4384-A2E3-E34A37EEF300}" srcOrd="0" destOrd="0" presId="urn:microsoft.com/office/officeart/2005/8/layout/cycle2"/>
    <dgm:cxn modelId="{9FE5BCCC-F1F3-43CA-B940-EB39B7CAEE45}" srcId="{4BED03FC-0030-4C16-ADF3-1E04C93763BE}" destId="{16AE4C7E-09BE-4A3D-9188-A9F2CBCFEFBD}" srcOrd="2" destOrd="0" parTransId="{2BF62E75-A673-49D8-AE73-E21E2683148F}" sibTransId="{60865BD4-5E5A-4746-8CA1-F72BC182FD82}"/>
    <dgm:cxn modelId="{BFCAF15D-71EF-4392-86F5-E6D2441E6110}" type="presOf" srcId="{5726FE59-FEDB-4327-B165-0CC761CA80DD}" destId="{CF836F2C-0EDF-4DA0-A88D-D714C0E8DA5C}" srcOrd="0" destOrd="0" presId="urn:microsoft.com/office/officeart/2005/8/layout/cycle2"/>
    <dgm:cxn modelId="{FB78B723-6E70-43D7-9182-F51220992178}" type="presOf" srcId="{0F19DECA-9128-4984-9124-FED1988BCEE7}" destId="{FCF3E8EC-7ECF-4853-BA87-AE5D5782EC80}" srcOrd="0" destOrd="0" presId="urn:microsoft.com/office/officeart/2005/8/layout/cycle2"/>
    <dgm:cxn modelId="{033CAB24-AE07-48DA-9748-5D61DF3F9CEF}" type="presOf" srcId="{97F71859-BFAA-4740-91EC-77E6DC5352BE}" destId="{965A821A-3415-47EC-A3DD-2C2A84F1EDDD}" srcOrd="0" destOrd="0" presId="urn:microsoft.com/office/officeart/2005/8/layout/cycle2"/>
    <dgm:cxn modelId="{B5DB90F9-9B00-4D18-B3F3-8AE8CA2C926F}" type="presOf" srcId="{F1460ADA-6CB8-4C21-A603-150C1ADEEE08}" destId="{33246269-4D1A-4465-9DC4-2939ABE2CBD8}" srcOrd="0" destOrd="0" presId="urn:microsoft.com/office/officeart/2005/8/layout/cycle2"/>
    <dgm:cxn modelId="{B9CF78C6-93C0-428A-9438-FA10ED71BEA9}" type="presOf" srcId="{41DA88BD-E9B6-476F-AD61-7473449E6405}" destId="{6F6EE9B6-9A57-4891-A771-C2E0009DD5DE}" srcOrd="0" destOrd="0" presId="urn:microsoft.com/office/officeart/2005/8/layout/cycle2"/>
    <dgm:cxn modelId="{5F6BF3B3-E2A0-4BA9-98C4-B9AAA26CEAEB}" type="presOf" srcId="{BE2D26BF-51EE-4B39-BEC0-63C2E8C02654}" destId="{A95F121A-40C2-4048-9F39-FDB7884FF03D}" srcOrd="0" destOrd="0" presId="urn:microsoft.com/office/officeart/2005/8/layout/cycle2"/>
    <dgm:cxn modelId="{F9CEFE2F-68C2-4FDF-9AA6-D57358A94707}" type="presOf" srcId="{F72165A0-B61D-4A6F-8A5A-A3066192D183}" destId="{B4010E62-C22E-4E8F-AEEC-46F0F81896E2}" srcOrd="0" destOrd="0" presId="urn:microsoft.com/office/officeart/2005/8/layout/cycle2"/>
    <dgm:cxn modelId="{4C56DF5C-551E-43C4-B0A7-860E986A4563}" type="presOf" srcId="{D434AF17-CA0E-42B1-B8A3-2728D7BA1A4C}" destId="{201E9CB6-68A8-4954-A180-7C67E367744F}" srcOrd="0"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5C37FD43-D4BC-454C-9F64-B9A9BDA26B73}" type="presOf" srcId="{5726FE59-FEDB-4327-B165-0CC761CA80DD}" destId="{42399478-A880-4564-AC65-EBCAC1441B4A}" srcOrd="1"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37B1EF2F-FD2B-4B83-BB34-E0A5EFDD05D2}" type="presOf" srcId="{16AE4C7E-09BE-4A3D-9188-A9F2CBCFEFBD}" destId="{8A26F433-730C-4D51-AE33-1EECDFC3CB49}" srcOrd="0" destOrd="0" presId="urn:microsoft.com/office/officeart/2005/8/layout/cycle2"/>
    <dgm:cxn modelId="{6C77FC0E-AAEE-400C-8CB5-52A73F636D96}" srcId="{4BED03FC-0030-4C16-ADF3-1E04C93763BE}" destId="{8E825650-118F-4678-AFA2-303BCE5BF835}" srcOrd="4" destOrd="0" parTransId="{7D618EFB-1F3D-4914-B1BC-B28365F17A7F}" sibTransId="{9CABF4D2-4C2B-4BFB-816B-52930E15D7FE}"/>
    <dgm:cxn modelId="{1719803C-C3A5-4A75-AF3E-29070F4DF48D}" srcId="{4BED03FC-0030-4C16-ADF3-1E04C93763BE}" destId="{97F71859-BFAA-4740-91EC-77E6DC5352BE}" srcOrd="5" destOrd="0" parTransId="{5E1089F5-A6A5-4147-9B1A-3F5D7680372C}" sibTransId="{5726FE59-FEDB-4327-B165-0CC761CA80DD}"/>
    <dgm:cxn modelId="{96D4A42F-CC4B-4AA5-88B9-17676059F343}" type="presOf" srcId="{60865BD4-5E5A-4746-8CA1-F72BC182FD82}" destId="{940C51D2-4A8A-40B5-ADB1-F970591EE0BF}" srcOrd="1" destOrd="0" presId="urn:microsoft.com/office/officeart/2005/8/layout/cycle2"/>
    <dgm:cxn modelId="{67B5C8DC-05BE-423D-B1EF-BD0D122F8BD6}" type="presOf" srcId="{BE2D26BF-51EE-4B39-BEC0-63C2E8C02654}" destId="{8AAD65C6-91C3-4666-9C1E-A7E37BBA1966}" srcOrd="1" destOrd="0" presId="urn:microsoft.com/office/officeart/2005/8/layout/cycle2"/>
    <dgm:cxn modelId="{7715625C-B8E8-46F4-A076-B4A1C2A0346C}" type="presOf" srcId="{9CABF4D2-4C2B-4BFB-816B-52930E15D7FE}" destId="{D48D2630-06F2-4619-9ED4-42059DC70D5F}" srcOrd="1" destOrd="0" presId="urn:microsoft.com/office/officeart/2005/8/layout/cycle2"/>
    <dgm:cxn modelId="{E68346CC-5FE3-4C6B-A159-65E6ED6C9001}" type="presOf" srcId="{E841A2AF-1A1E-4C76-972F-5ABCF17C695D}" destId="{E182EF24-7B63-4B0C-A1C6-4DE02056461C}" srcOrd="0" destOrd="0" presId="urn:microsoft.com/office/officeart/2005/8/layout/cycle2"/>
    <dgm:cxn modelId="{F1B78C9D-B7B8-45E1-B641-BE0A9602CAC2}" type="presOf" srcId="{18DDD241-C732-46D3-A680-816B797697B6}" destId="{C306541A-33BA-48EA-8535-0A22BD402C5C}"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8DA2FD42-E3EE-41B4-A33F-22652708228D}" type="presOf" srcId="{41DA88BD-E9B6-476F-AD61-7473449E6405}" destId="{5BE4C525-2060-45F1-A74D-D6AB0BC24192}" srcOrd="1" destOrd="0" presId="urn:microsoft.com/office/officeart/2005/8/layout/cycle2"/>
    <dgm:cxn modelId="{A739F1A2-010E-4241-961D-906CA5260E9F}" type="presOf" srcId="{18DDD241-C732-46D3-A680-816B797697B6}" destId="{3CDDD996-D4EB-4C90-BFCB-7C90D77AE0FF}" srcOrd="1"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EFDFF460-37BC-43D5-914E-B81E48A99A94}" type="presOf" srcId="{8E825650-118F-4678-AFA2-303BCE5BF835}" destId="{F3729AAA-2379-4E06-B27E-2E32C2E02D2A}" srcOrd="0" destOrd="0" presId="urn:microsoft.com/office/officeart/2005/8/layout/cycle2"/>
    <dgm:cxn modelId="{4CAF16EC-89BA-4AC7-AD9B-43E7DEA3789D}" type="presOf" srcId="{D434AF17-CA0E-42B1-B8A3-2728D7BA1A4C}" destId="{0C1ACC40-001A-47D4-8DD7-E2F1230A8206}" srcOrd="1" destOrd="0" presId="urn:microsoft.com/office/officeart/2005/8/layout/cycle2"/>
    <dgm:cxn modelId="{E1526E4C-DE20-4981-9D50-15C73D7A8C6E}" type="presOf" srcId="{4BED03FC-0030-4C16-ADF3-1E04C93763BE}" destId="{1F1DCC74-4A8A-465A-8608-3832ABFA24B5}" srcOrd="0" destOrd="0" presId="urn:microsoft.com/office/officeart/2005/8/layout/cycle2"/>
    <dgm:cxn modelId="{70D43780-A861-4D91-9382-81BD8B59C293}" type="presParOf" srcId="{1F1DCC74-4A8A-465A-8608-3832ABFA24B5}" destId="{B4010E62-C22E-4E8F-AEEC-46F0F81896E2}" srcOrd="0" destOrd="0" presId="urn:microsoft.com/office/officeart/2005/8/layout/cycle2"/>
    <dgm:cxn modelId="{82EA8A64-F3C8-471F-B5D0-BE9F12832DF2}" type="presParOf" srcId="{1F1DCC74-4A8A-465A-8608-3832ABFA24B5}" destId="{201E9CB6-68A8-4954-A180-7C67E367744F}" srcOrd="1" destOrd="0" presId="urn:microsoft.com/office/officeart/2005/8/layout/cycle2"/>
    <dgm:cxn modelId="{DD494CFA-1678-4495-A4C1-3842A13B86EF}" type="presParOf" srcId="{201E9CB6-68A8-4954-A180-7C67E367744F}" destId="{0C1ACC40-001A-47D4-8DD7-E2F1230A8206}" srcOrd="0" destOrd="0" presId="urn:microsoft.com/office/officeart/2005/8/layout/cycle2"/>
    <dgm:cxn modelId="{1160C83E-1233-464B-A230-579477C86174}" type="presParOf" srcId="{1F1DCC74-4A8A-465A-8608-3832ABFA24B5}" destId="{FCF3E8EC-7ECF-4853-BA87-AE5D5782EC80}" srcOrd="2" destOrd="0" presId="urn:microsoft.com/office/officeart/2005/8/layout/cycle2"/>
    <dgm:cxn modelId="{2143174B-9272-44C0-8742-6B243E13DF06}" type="presParOf" srcId="{1F1DCC74-4A8A-465A-8608-3832ABFA24B5}" destId="{6F6EE9B6-9A57-4891-A771-C2E0009DD5DE}" srcOrd="3" destOrd="0" presId="urn:microsoft.com/office/officeart/2005/8/layout/cycle2"/>
    <dgm:cxn modelId="{328C4182-16C6-4DF0-8571-567BFEF2FAFE}" type="presParOf" srcId="{6F6EE9B6-9A57-4891-A771-C2E0009DD5DE}" destId="{5BE4C525-2060-45F1-A74D-D6AB0BC24192}" srcOrd="0" destOrd="0" presId="urn:microsoft.com/office/officeart/2005/8/layout/cycle2"/>
    <dgm:cxn modelId="{DE6CFA1F-01AB-4E23-B53A-0E3E0AF03620}" type="presParOf" srcId="{1F1DCC74-4A8A-465A-8608-3832ABFA24B5}" destId="{8A26F433-730C-4D51-AE33-1EECDFC3CB49}" srcOrd="4" destOrd="0" presId="urn:microsoft.com/office/officeart/2005/8/layout/cycle2"/>
    <dgm:cxn modelId="{F6A5723F-A125-48CE-8CAF-235948E90CEE}" type="presParOf" srcId="{1F1DCC74-4A8A-465A-8608-3832ABFA24B5}" destId="{9625B354-DBF9-4384-A2E3-E34A37EEF300}" srcOrd="5" destOrd="0" presId="urn:microsoft.com/office/officeart/2005/8/layout/cycle2"/>
    <dgm:cxn modelId="{223B7A26-F27E-478B-ADAE-9CA95F2496B9}" type="presParOf" srcId="{9625B354-DBF9-4384-A2E3-E34A37EEF300}" destId="{940C51D2-4A8A-40B5-ADB1-F970591EE0BF}" srcOrd="0" destOrd="0" presId="urn:microsoft.com/office/officeart/2005/8/layout/cycle2"/>
    <dgm:cxn modelId="{8EBCDD04-A04A-4153-B094-D4B614C8665C}" type="presParOf" srcId="{1F1DCC74-4A8A-465A-8608-3832ABFA24B5}" destId="{33246269-4D1A-4465-9DC4-2939ABE2CBD8}" srcOrd="6" destOrd="0" presId="urn:microsoft.com/office/officeart/2005/8/layout/cycle2"/>
    <dgm:cxn modelId="{B020B3BC-1D47-4D9C-8642-8241889196F0}" type="presParOf" srcId="{1F1DCC74-4A8A-465A-8608-3832ABFA24B5}" destId="{C306541A-33BA-48EA-8535-0A22BD402C5C}" srcOrd="7" destOrd="0" presId="urn:microsoft.com/office/officeart/2005/8/layout/cycle2"/>
    <dgm:cxn modelId="{0A59C726-80F0-40F9-9E7D-B5882BD03C07}" type="presParOf" srcId="{C306541A-33BA-48EA-8535-0A22BD402C5C}" destId="{3CDDD996-D4EB-4C90-BFCB-7C90D77AE0FF}" srcOrd="0" destOrd="0" presId="urn:microsoft.com/office/officeart/2005/8/layout/cycle2"/>
    <dgm:cxn modelId="{CD830CDE-6E4A-4630-AE1A-4B0C73635E21}" type="presParOf" srcId="{1F1DCC74-4A8A-465A-8608-3832ABFA24B5}" destId="{F3729AAA-2379-4E06-B27E-2E32C2E02D2A}" srcOrd="8" destOrd="0" presId="urn:microsoft.com/office/officeart/2005/8/layout/cycle2"/>
    <dgm:cxn modelId="{C32281DB-3B01-4819-BFA8-2F7BEB1D6D4B}" type="presParOf" srcId="{1F1DCC74-4A8A-465A-8608-3832ABFA24B5}" destId="{84237B09-39C9-4C1E-88FF-D3A27B899893}" srcOrd="9" destOrd="0" presId="urn:microsoft.com/office/officeart/2005/8/layout/cycle2"/>
    <dgm:cxn modelId="{A2D4373D-126F-47E8-8640-7CB8180FF25E}" type="presParOf" srcId="{84237B09-39C9-4C1E-88FF-D3A27B899893}" destId="{D48D2630-06F2-4619-9ED4-42059DC70D5F}" srcOrd="0" destOrd="0" presId="urn:microsoft.com/office/officeart/2005/8/layout/cycle2"/>
    <dgm:cxn modelId="{0C75F138-E553-4C32-8D68-CE37B93AD0EB}" type="presParOf" srcId="{1F1DCC74-4A8A-465A-8608-3832ABFA24B5}" destId="{965A821A-3415-47EC-A3DD-2C2A84F1EDDD}" srcOrd="10" destOrd="0" presId="urn:microsoft.com/office/officeart/2005/8/layout/cycle2"/>
    <dgm:cxn modelId="{8BB60269-8F10-4A34-AE90-4DF9AA0E4336}" type="presParOf" srcId="{1F1DCC74-4A8A-465A-8608-3832ABFA24B5}" destId="{CF836F2C-0EDF-4DA0-A88D-D714C0E8DA5C}" srcOrd="11" destOrd="0" presId="urn:microsoft.com/office/officeart/2005/8/layout/cycle2"/>
    <dgm:cxn modelId="{6E3B4181-4BC0-40D6-8794-50D917E80163}" type="presParOf" srcId="{CF836F2C-0EDF-4DA0-A88D-D714C0E8DA5C}" destId="{42399478-A880-4564-AC65-EBCAC1441B4A}" srcOrd="0" destOrd="0" presId="urn:microsoft.com/office/officeart/2005/8/layout/cycle2"/>
    <dgm:cxn modelId="{83B261A9-DCA7-4FCB-A83B-D24540B54114}" type="presParOf" srcId="{1F1DCC74-4A8A-465A-8608-3832ABFA24B5}" destId="{E182EF24-7B63-4B0C-A1C6-4DE02056461C}" srcOrd="12" destOrd="0" presId="urn:microsoft.com/office/officeart/2005/8/layout/cycle2"/>
    <dgm:cxn modelId="{593B3BCA-6647-4826-AF53-F31B4D4B0275}" type="presParOf" srcId="{1F1DCC74-4A8A-465A-8608-3832ABFA24B5}" destId="{A95F121A-40C2-4048-9F39-FDB7884FF03D}" srcOrd="13" destOrd="0" presId="urn:microsoft.com/office/officeart/2005/8/layout/cycle2"/>
    <dgm:cxn modelId="{213B2E3F-7D33-4EBF-ACF8-ABB07668840B}" type="presParOf" srcId="{A95F121A-40C2-4048-9F39-FDB7884FF03D}" destId="{8AAD65C6-91C3-4666-9C1E-A7E37BBA1966}" srcOrd="0" destOrd="0" presId="urn:microsoft.com/office/officeart/2005/8/layout/cycle2"/>
  </dgm:cxnLst>
  <dgm:bg/>
  <dgm:whole/>
</dgm:dataModel>
</file>

<file path=ppt/diagrams/data4.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FF000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9FE5BCCC-F1F3-43CA-B940-EB39B7CAEE45}" srcId="{4BED03FC-0030-4C16-ADF3-1E04C93763BE}" destId="{16AE4C7E-09BE-4A3D-9188-A9F2CBCFEFBD}" srcOrd="2" destOrd="0" parTransId="{2BF62E75-A673-49D8-AE73-E21E2683148F}" sibTransId="{60865BD4-5E5A-4746-8CA1-F72BC182FD82}"/>
    <dgm:cxn modelId="{7C70850E-625F-42D0-8930-A7585963F237}" type="presOf" srcId="{4BED03FC-0030-4C16-ADF3-1E04C93763BE}" destId="{1F1DCC74-4A8A-465A-8608-3832ABFA24B5}" srcOrd="0" destOrd="0" presId="urn:microsoft.com/office/officeart/2005/8/layout/cycle2"/>
    <dgm:cxn modelId="{254A08AB-EEF7-4EA2-AB78-4E66DA4D4476}" type="presOf" srcId="{F1460ADA-6CB8-4C21-A603-150C1ADEEE08}" destId="{33246269-4D1A-4465-9DC4-2939ABE2CBD8}" srcOrd="0" destOrd="0" presId="urn:microsoft.com/office/officeart/2005/8/layout/cycle2"/>
    <dgm:cxn modelId="{6A426B9C-CA8A-4908-BBED-00A9CEA8E470}" type="presOf" srcId="{9CABF4D2-4C2B-4BFB-816B-52930E15D7FE}" destId="{84237B09-39C9-4C1E-88FF-D3A27B899893}" srcOrd="0"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213424B0-5757-42FF-82B4-68FF1C899360}" type="presOf" srcId="{F72165A0-B61D-4A6F-8A5A-A3066192D183}" destId="{B4010E62-C22E-4E8F-AEEC-46F0F81896E2}" srcOrd="0"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48567412-585A-4B59-80D7-C699BBCED8FF}" type="presOf" srcId="{60865BD4-5E5A-4746-8CA1-F72BC182FD82}" destId="{940C51D2-4A8A-40B5-ADB1-F970591EE0BF}" srcOrd="1" destOrd="0" presId="urn:microsoft.com/office/officeart/2005/8/layout/cycle2"/>
    <dgm:cxn modelId="{4F7092DB-6E54-4828-A0B1-5049A2C8E1B2}" type="presOf" srcId="{41DA88BD-E9B6-476F-AD61-7473449E6405}" destId="{5BE4C525-2060-45F1-A74D-D6AB0BC24192}" srcOrd="1" destOrd="0" presId="urn:microsoft.com/office/officeart/2005/8/layout/cycle2"/>
    <dgm:cxn modelId="{465F6A34-776F-49AB-B0FB-7166A8A5F931}" type="presOf" srcId="{D434AF17-CA0E-42B1-B8A3-2728D7BA1A4C}" destId="{0C1ACC40-001A-47D4-8DD7-E2F1230A8206}" srcOrd="1" destOrd="0" presId="urn:microsoft.com/office/officeart/2005/8/layout/cycle2"/>
    <dgm:cxn modelId="{CF465D1E-111D-437D-8A56-39C3631160B6}" type="presOf" srcId="{5726FE59-FEDB-4327-B165-0CC761CA80DD}" destId="{42399478-A880-4564-AC65-EBCAC1441B4A}" srcOrd="1" destOrd="0" presId="urn:microsoft.com/office/officeart/2005/8/layout/cycle2"/>
    <dgm:cxn modelId="{04CDA3EA-DE26-4346-AB6A-99DDC1B64E32}" type="presOf" srcId="{60865BD4-5E5A-4746-8CA1-F72BC182FD82}" destId="{9625B354-DBF9-4384-A2E3-E34A37EEF300}" srcOrd="0" destOrd="0" presId="urn:microsoft.com/office/officeart/2005/8/layout/cycle2"/>
    <dgm:cxn modelId="{7CEB23A5-AD6B-4156-A395-EB45AFABE7A1}" type="presOf" srcId="{0F19DECA-9128-4984-9124-FED1988BCEE7}" destId="{FCF3E8EC-7ECF-4853-BA87-AE5D5782EC80}" srcOrd="0" destOrd="0" presId="urn:microsoft.com/office/officeart/2005/8/layout/cycle2"/>
    <dgm:cxn modelId="{B90BEDE2-9CF4-4C96-B507-C6021E2CFB5D}" type="presOf" srcId="{97F71859-BFAA-4740-91EC-77E6DC5352BE}" destId="{965A821A-3415-47EC-A3DD-2C2A84F1EDDD}" srcOrd="0" destOrd="0" presId="urn:microsoft.com/office/officeart/2005/8/layout/cycle2"/>
    <dgm:cxn modelId="{70815CC2-77AF-4BB9-B32D-31F905D800AF}" type="presOf" srcId="{18DDD241-C732-46D3-A680-816B797697B6}" destId="{3CDDD996-D4EB-4C90-BFCB-7C90D77AE0FF}" srcOrd="1" destOrd="0" presId="urn:microsoft.com/office/officeart/2005/8/layout/cycle2"/>
    <dgm:cxn modelId="{6C77FC0E-AAEE-400C-8CB5-52A73F636D96}" srcId="{4BED03FC-0030-4C16-ADF3-1E04C93763BE}" destId="{8E825650-118F-4678-AFA2-303BCE5BF835}" srcOrd="4" destOrd="0" parTransId="{7D618EFB-1F3D-4914-B1BC-B28365F17A7F}" sibTransId="{9CABF4D2-4C2B-4BFB-816B-52930E15D7FE}"/>
    <dgm:cxn modelId="{64771F37-6F4A-4481-9694-35AA518FA924}" type="presOf" srcId="{41DA88BD-E9B6-476F-AD61-7473449E6405}" destId="{6F6EE9B6-9A57-4891-A771-C2E0009DD5DE}" srcOrd="0" destOrd="0" presId="urn:microsoft.com/office/officeart/2005/8/layout/cycle2"/>
    <dgm:cxn modelId="{1719803C-C3A5-4A75-AF3E-29070F4DF48D}" srcId="{4BED03FC-0030-4C16-ADF3-1E04C93763BE}" destId="{97F71859-BFAA-4740-91EC-77E6DC5352BE}" srcOrd="5" destOrd="0" parTransId="{5E1089F5-A6A5-4147-9B1A-3F5D7680372C}" sibTransId="{5726FE59-FEDB-4327-B165-0CC761CA80DD}"/>
    <dgm:cxn modelId="{4F0F7E86-4A5F-4901-8C48-AA25E8633BF9}" type="presOf" srcId="{D434AF17-CA0E-42B1-B8A3-2728D7BA1A4C}" destId="{201E9CB6-68A8-4954-A180-7C67E367744F}" srcOrd="0" destOrd="0" presId="urn:microsoft.com/office/officeart/2005/8/layout/cycle2"/>
    <dgm:cxn modelId="{5190000F-895F-44D1-895E-0D0027DC305D}" type="presOf" srcId="{5726FE59-FEDB-4327-B165-0CC761CA80DD}" destId="{CF836F2C-0EDF-4DA0-A88D-D714C0E8DA5C}" srcOrd="0" destOrd="0" presId="urn:microsoft.com/office/officeart/2005/8/layout/cycle2"/>
    <dgm:cxn modelId="{08AA74B0-0C84-4A29-9BC5-CA8FA5BD7DE0}" type="presOf" srcId="{BE2D26BF-51EE-4B39-BEC0-63C2E8C02654}" destId="{A95F121A-40C2-4048-9F39-FDB7884FF03D}" srcOrd="0" destOrd="0" presId="urn:microsoft.com/office/officeart/2005/8/layout/cycle2"/>
    <dgm:cxn modelId="{487F258A-6035-4C74-8F92-E8A0DFFE557C}" type="presOf" srcId="{BE2D26BF-51EE-4B39-BEC0-63C2E8C02654}" destId="{8AAD65C6-91C3-4666-9C1E-A7E37BBA1966}" srcOrd="1" destOrd="0" presId="urn:microsoft.com/office/officeart/2005/8/layout/cycle2"/>
    <dgm:cxn modelId="{B6970798-BB57-4F6C-BC01-0256E6FF2D07}" type="presOf" srcId="{18DDD241-C732-46D3-A680-816B797697B6}" destId="{C306541A-33BA-48EA-8535-0A22BD402C5C}" srcOrd="0" destOrd="0" presId="urn:microsoft.com/office/officeart/2005/8/layout/cycle2"/>
    <dgm:cxn modelId="{EDF1BC56-F6CF-482B-A276-B6294FEB426E}" type="presOf" srcId="{E841A2AF-1A1E-4C76-972F-5ABCF17C695D}" destId="{E182EF24-7B63-4B0C-A1C6-4DE02056461C}"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ED0878FE-987A-4AB0-9225-B194798BC97C}" type="presOf" srcId="{9CABF4D2-4C2B-4BFB-816B-52930E15D7FE}" destId="{D48D2630-06F2-4619-9ED4-42059DC70D5F}" srcOrd="1" destOrd="0" presId="urn:microsoft.com/office/officeart/2005/8/layout/cycle2"/>
    <dgm:cxn modelId="{699125ED-F129-4C53-ADEA-AD629EB6395D}" type="presOf" srcId="{16AE4C7E-09BE-4A3D-9188-A9F2CBCFEFBD}" destId="{8A26F433-730C-4D51-AE33-1EECDFC3CB49}" srcOrd="0" destOrd="0" presId="urn:microsoft.com/office/officeart/2005/8/layout/cycle2"/>
    <dgm:cxn modelId="{F8092A20-BB5E-4F91-833A-F2AE66426140}" type="presOf" srcId="{8E825650-118F-4678-AFA2-303BCE5BF835}" destId="{F3729AAA-2379-4E06-B27E-2E32C2E02D2A}" srcOrd="0"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7F5506FD-DFEE-4FC3-A773-7774F9AD2698}" type="presParOf" srcId="{1F1DCC74-4A8A-465A-8608-3832ABFA24B5}" destId="{B4010E62-C22E-4E8F-AEEC-46F0F81896E2}" srcOrd="0" destOrd="0" presId="urn:microsoft.com/office/officeart/2005/8/layout/cycle2"/>
    <dgm:cxn modelId="{41CED4AA-66B6-4A23-9BA0-2B84AEA84F7C}" type="presParOf" srcId="{1F1DCC74-4A8A-465A-8608-3832ABFA24B5}" destId="{201E9CB6-68A8-4954-A180-7C67E367744F}" srcOrd="1" destOrd="0" presId="urn:microsoft.com/office/officeart/2005/8/layout/cycle2"/>
    <dgm:cxn modelId="{FCC04AC1-55A6-4F04-8202-95ED2A097F97}" type="presParOf" srcId="{201E9CB6-68A8-4954-A180-7C67E367744F}" destId="{0C1ACC40-001A-47D4-8DD7-E2F1230A8206}" srcOrd="0" destOrd="0" presId="urn:microsoft.com/office/officeart/2005/8/layout/cycle2"/>
    <dgm:cxn modelId="{C2DB44E1-1DAF-4910-87C7-9303B863174B}" type="presParOf" srcId="{1F1DCC74-4A8A-465A-8608-3832ABFA24B5}" destId="{FCF3E8EC-7ECF-4853-BA87-AE5D5782EC80}" srcOrd="2" destOrd="0" presId="urn:microsoft.com/office/officeart/2005/8/layout/cycle2"/>
    <dgm:cxn modelId="{6ED59B95-E1D3-456C-89C8-F575E6C29BFE}" type="presParOf" srcId="{1F1DCC74-4A8A-465A-8608-3832ABFA24B5}" destId="{6F6EE9B6-9A57-4891-A771-C2E0009DD5DE}" srcOrd="3" destOrd="0" presId="urn:microsoft.com/office/officeart/2005/8/layout/cycle2"/>
    <dgm:cxn modelId="{F3ECA60F-C290-4D11-A2C3-5BA23D0B2B8F}" type="presParOf" srcId="{6F6EE9B6-9A57-4891-A771-C2E0009DD5DE}" destId="{5BE4C525-2060-45F1-A74D-D6AB0BC24192}" srcOrd="0" destOrd="0" presId="urn:microsoft.com/office/officeart/2005/8/layout/cycle2"/>
    <dgm:cxn modelId="{CB790B70-90EC-4B83-AA88-480484421CC8}" type="presParOf" srcId="{1F1DCC74-4A8A-465A-8608-3832ABFA24B5}" destId="{8A26F433-730C-4D51-AE33-1EECDFC3CB49}" srcOrd="4" destOrd="0" presId="urn:microsoft.com/office/officeart/2005/8/layout/cycle2"/>
    <dgm:cxn modelId="{EF6FB58B-1985-4106-A578-062A3818F81C}" type="presParOf" srcId="{1F1DCC74-4A8A-465A-8608-3832ABFA24B5}" destId="{9625B354-DBF9-4384-A2E3-E34A37EEF300}" srcOrd="5" destOrd="0" presId="urn:microsoft.com/office/officeart/2005/8/layout/cycle2"/>
    <dgm:cxn modelId="{335851B7-88B2-4E11-A972-CA058C6D302F}" type="presParOf" srcId="{9625B354-DBF9-4384-A2E3-E34A37EEF300}" destId="{940C51D2-4A8A-40B5-ADB1-F970591EE0BF}" srcOrd="0" destOrd="0" presId="urn:microsoft.com/office/officeart/2005/8/layout/cycle2"/>
    <dgm:cxn modelId="{9D88C61D-092F-4488-A7B8-F4E0246C1A72}" type="presParOf" srcId="{1F1DCC74-4A8A-465A-8608-3832ABFA24B5}" destId="{33246269-4D1A-4465-9DC4-2939ABE2CBD8}" srcOrd="6" destOrd="0" presId="urn:microsoft.com/office/officeart/2005/8/layout/cycle2"/>
    <dgm:cxn modelId="{569FC299-1915-4ABF-94D4-01C3392CDA0E}" type="presParOf" srcId="{1F1DCC74-4A8A-465A-8608-3832ABFA24B5}" destId="{C306541A-33BA-48EA-8535-0A22BD402C5C}" srcOrd="7" destOrd="0" presId="urn:microsoft.com/office/officeart/2005/8/layout/cycle2"/>
    <dgm:cxn modelId="{ED0D1A48-636B-42FA-88E5-C57B740C3578}" type="presParOf" srcId="{C306541A-33BA-48EA-8535-0A22BD402C5C}" destId="{3CDDD996-D4EB-4C90-BFCB-7C90D77AE0FF}" srcOrd="0" destOrd="0" presId="urn:microsoft.com/office/officeart/2005/8/layout/cycle2"/>
    <dgm:cxn modelId="{AF2100D2-4C0B-4F93-922B-FE5C9F33A5FC}" type="presParOf" srcId="{1F1DCC74-4A8A-465A-8608-3832ABFA24B5}" destId="{F3729AAA-2379-4E06-B27E-2E32C2E02D2A}" srcOrd="8" destOrd="0" presId="urn:microsoft.com/office/officeart/2005/8/layout/cycle2"/>
    <dgm:cxn modelId="{6AAF99D8-DADE-4666-BE7D-54D0B0B973DD}" type="presParOf" srcId="{1F1DCC74-4A8A-465A-8608-3832ABFA24B5}" destId="{84237B09-39C9-4C1E-88FF-D3A27B899893}" srcOrd="9" destOrd="0" presId="urn:microsoft.com/office/officeart/2005/8/layout/cycle2"/>
    <dgm:cxn modelId="{A2F8F207-6ED8-46D4-B8B2-0F1523D14977}" type="presParOf" srcId="{84237B09-39C9-4C1E-88FF-D3A27B899893}" destId="{D48D2630-06F2-4619-9ED4-42059DC70D5F}" srcOrd="0" destOrd="0" presId="urn:microsoft.com/office/officeart/2005/8/layout/cycle2"/>
    <dgm:cxn modelId="{5A12BFBF-D4EB-4F18-B1EA-0F123D189CF6}" type="presParOf" srcId="{1F1DCC74-4A8A-465A-8608-3832ABFA24B5}" destId="{965A821A-3415-47EC-A3DD-2C2A84F1EDDD}" srcOrd="10" destOrd="0" presId="urn:microsoft.com/office/officeart/2005/8/layout/cycle2"/>
    <dgm:cxn modelId="{DE3E5911-6484-4741-8F69-5AE62F9EF4D3}" type="presParOf" srcId="{1F1DCC74-4A8A-465A-8608-3832ABFA24B5}" destId="{CF836F2C-0EDF-4DA0-A88D-D714C0E8DA5C}" srcOrd="11" destOrd="0" presId="urn:microsoft.com/office/officeart/2005/8/layout/cycle2"/>
    <dgm:cxn modelId="{E6232AFD-F94E-49CA-B752-47796DED4EC2}" type="presParOf" srcId="{CF836F2C-0EDF-4DA0-A88D-D714C0E8DA5C}" destId="{42399478-A880-4564-AC65-EBCAC1441B4A}" srcOrd="0" destOrd="0" presId="urn:microsoft.com/office/officeart/2005/8/layout/cycle2"/>
    <dgm:cxn modelId="{BE67D0B5-9D36-46F5-8B19-57DBA307F276}" type="presParOf" srcId="{1F1DCC74-4A8A-465A-8608-3832ABFA24B5}" destId="{E182EF24-7B63-4B0C-A1C6-4DE02056461C}" srcOrd="12" destOrd="0" presId="urn:microsoft.com/office/officeart/2005/8/layout/cycle2"/>
    <dgm:cxn modelId="{440EDC62-5D88-403E-9087-83792A744ECF}" type="presParOf" srcId="{1F1DCC74-4A8A-465A-8608-3832ABFA24B5}" destId="{A95F121A-40C2-4048-9F39-FDB7884FF03D}" srcOrd="13" destOrd="0" presId="urn:microsoft.com/office/officeart/2005/8/layout/cycle2"/>
    <dgm:cxn modelId="{A36024EA-B215-4E05-8136-206C05A7AD05}" type="presParOf" srcId="{A95F121A-40C2-4048-9F39-FDB7884FF03D}" destId="{8AAD65C6-91C3-4666-9C1E-A7E37BBA1966}" srcOrd="0" destOrd="0" presId="urn:microsoft.com/office/officeart/2005/8/layout/cycle2"/>
  </dgm:cxnLst>
  <dgm:bg/>
  <dgm:whole/>
</dgm:dataModel>
</file>

<file path=ppt/diagrams/data5.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FF000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9FE5BCCC-F1F3-43CA-B940-EB39B7CAEE45}" srcId="{4BED03FC-0030-4C16-ADF3-1E04C93763BE}" destId="{16AE4C7E-09BE-4A3D-9188-A9F2CBCFEFBD}" srcOrd="2" destOrd="0" parTransId="{2BF62E75-A673-49D8-AE73-E21E2683148F}" sibTransId="{60865BD4-5E5A-4746-8CA1-F72BC182FD82}"/>
    <dgm:cxn modelId="{75B435C9-E11E-4A01-BF5A-FBB705EF9D7C}" type="presOf" srcId="{18DDD241-C732-46D3-A680-816B797697B6}" destId="{C306541A-33BA-48EA-8535-0A22BD402C5C}" srcOrd="0" destOrd="0" presId="urn:microsoft.com/office/officeart/2005/8/layout/cycle2"/>
    <dgm:cxn modelId="{601721B5-6E80-4891-AEC7-3554370849C5}" type="presOf" srcId="{60865BD4-5E5A-4746-8CA1-F72BC182FD82}" destId="{9625B354-DBF9-4384-A2E3-E34A37EEF300}" srcOrd="0" destOrd="0" presId="urn:microsoft.com/office/officeart/2005/8/layout/cycle2"/>
    <dgm:cxn modelId="{E93074F7-947C-4E29-9948-81354203D010}" type="presOf" srcId="{F72165A0-B61D-4A6F-8A5A-A3066192D183}" destId="{B4010E62-C22E-4E8F-AEEC-46F0F81896E2}" srcOrd="0" destOrd="0" presId="urn:microsoft.com/office/officeart/2005/8/layout/cycle2"/>
    <dgm:cxn modelId="{185D6195-9EC0-4BEB-93DD-2C16C0AB55F8}" type="presOf" srcId="{4BED03FC-0030-4C16-ADF3-1E04C93763BE}" destId="{1F1DCC74-4A8A-465A-8608-3832ABFA24B5}" srcOrd="0" destOrd="0" presId="urn:microsoft.com/office/officeart/2005/8/layout/cycle2"/>
    <dgm:cxn modelId="{709DFC74-9F35-4B0F-B6EA-026D60EAF3B1}" type="presOf" srcId="{BE2D26BF-51EE-4B39-BEC0-63C2E8C02654}" destId="{A95F121A-40C2-4048-9F39-FDB7884FF03D}" srcOrd="0" destOrd="0" presId="urn:microsoft.com/office/officeart/2005/8/layout/cycle2"/>
    <dgm:cxn modelId="{07A08426-E0C0-4D85-9EE8-7411596FC113}" type="presOf" srcId="{60865BD4-5E5A-4746-8CA1-F72BC182FD82}" destId="{940C51D2-4A8A-40B5-ADB1-F970591EE0BF}" srcOrd="1" destOrd="0" presId="urn:microsoft.com/office/officeart/2005/8/layout/cycle2"/>
    <dgm:cxn modelId="{AAD698F0-DF31-4262-A878-6EC8601A83AD}" type="presOf" srcId="{5726FE59-FEDB-4327-B165-0CC761CA80DD}" destId="{42399478-A880-4564-AC65-EBCAC1441B4A}" srcOrd="1"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FE068D81-C7D1-4B6E-B60A-5DABBD33DAED}" type="presOf" srcId="{9CABF4D2-4C2B-4BFB-816B-52930E15D7FE}" destId="{84237B09-39C9-4C1E-88FF-D3A27B899893}" srcOrd="0"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AF84A22C-4F92-4385-BE5C-E3B4027E3A8D}" type="presOf" srcId="{E841A2AF-1A1E-4C76-972F-5ABCF17C695D}" destId="{E182EF24-7B63-4B0C-A1C6-4DE02056461C}" srcOrd="0" destOrd="0" presId="urn:microsoft.com/office/officeart/2005/8/layout/cycle2"/>
    <dgm:cxn modelId="{6C77FC0E-AAEE-400C-8CB5-52A73F636D96}" srcId="{4BED03FC-0030-4C16-ADF3-1E04C93763BE}" destId="{8E825650-118F-4678-AFA2-303BCE5BF835}" srcOrd="4" destOrd="0" parTransId="{7D618EFB-1F3D-4914-B1BC-B28365F17A7F}" sibTransId="{9CABF4D2-4C2B-4BFB-816B-52930E15D7FE}"/>
    <dgm:cxn modelId="{D20FF247-8A2E-4A88-90E8-796315A9FA3C}" type="presOf" srcId="{9CABF4D2-4C2B-4BFB-816B-52930E15D7FE}" destId="{D48D2630-06F2-4619-9ED4-42059DC70D5F}" srcOrd="1" destOrd="0" presId="urn:microsoft.com/office/officeart/2005/8/layout/cycle2"/>
    <dgm:cxn modelId="{563891DA-4320-4855-BB63-E0AF41D2CE10}" type="presOf" srcId="{97F71859-BFAA-4740-91EC-77E6DC5352BE}" destId="{965A821A-3415-47EC-A3DD-2C2A84F1EDDD}" srcOrd="0" destOrd="0" presId="urn:microsoft.com/office/officeart/2005/8/layout/cycle2"/>
    <dgm:cxn modelId="{1719803C-C3A5-4A75-AF3E-29070F4DF48D}" srcId="{4BED03FC-0030-4C16-ADF3-1E04C93763BE}" destId="{97F71859-BFAA-4740-91EC-77E6DC5352BE}" srcOrd="5" destOrd="0" parTransId="{5E1089F5-A6A5-4147-9B1A-3F5D7680372C}" sibTransId="{5726FE59-FEDB-4327-B165-0CC761CA80DD}"/>
    <dgm:cxn modelId="{8254907E-184A-494D-9EF9-0272AEEDEF45}" type="presOf" srcId="{8E825650-118F-4678-AFA2-303BCE5BF835}" destId="{F3729AAA-2379-4E06-B27E-2E32C2E02D2A}" srcOrd="0" destOrd="0" presId="urn:microsoft.com/office/officeart/2005/8/layout/cycle2"/>
    <dgm:cxn modelId="{2A203ED9-26DD-4FE1-912E-D788F065FB6D}" type="presOf" srcId="{D434AF17-CA0E-42B1-B8A3-2728D7BA1A4C}" destId="{201E9CB6-68A8-4954-A180-7C67E367744F}" srcOrd="0" destOrd="0" presId="urn:microsoft.com/office/officeart/2005/8/layout/cycle2"/>
    <dgm:cxn modelId="{A9D9802D-51AA-431B-ACEF-A70C2B8C9114}" type="presOf" srcId="{BE2D26BF-51EE-4B39-BEC0-63C2E8C02654}" destId="{8AAD65C6-91C3-4666-9C1E-A7E37BBA1966}" srcOrd="1" destOrd="0" presId="urn:microsoft.com/office/officeart/2005/8/layout/cycle2"/>
    <dgm:cxn modelId="{4EE8543C-CA49-4816-A71F-439B8E5E8D16}" type="presOf" srcId="{0F19DECA-9128-4984-9124-FED1988BCEE7}" destId="{FCF3E8EC-7ECF-4853-BA87-AE5D5782EC80}" srcOrd="0" destOrd="0" presId="urn:microsoft.com/office/officeart/2005/8/layout/cycle2"/>
    <dgm:cxn modelId="{6A155BD2-8D17-4F4F-BB12-BE1ED38FD0B7}" type="presOf" srcId="{F1460ADA-6CB8-4C21-A603-150C1ADEEE08}" destId="{33246269-4D1A-4465-9DC4-2939ABE2CBD8}" srcOrd="0" destOrd="0" presId="urn:microsoft.com/office/officeart/2005/8/layout/cycle2"/>
    <dgm:cxn modelId="{12E0BBEA-5412-489B-A173-95D301D260DF}" type="presOf" srcId="{18DDD241-C732-46D3-A680-816B797697B6}" destId="{3CDDD996-D4EB-4C90-BFCB-7C90D77AE0FF}" srcOrd="1" destOrd="0" presId="urn:microsoft.com/office/officeart/2005/8/layout/cycle2"/>
    <dgm:cxn modelId="{7170AADC-3BFA-4799-AD11-342716602EFD}" type="presOf" srcId="{41DA88BD-E9B6-476F-AD61-7473449E6405}" destId="{5BE4C525-2060-45F1-A74D-D6AB0BC24192}" srcOrd="1" destOrd="0" presId="urn:microsoft.com/office/officeart/2005/8/layout/cycle2"/>
    <dgm:cxn modelId="{F697A06D-552C-4BFF-81BE-5017490D4FC0}" type="presOf" srcId="{41DA88BD-E9B6-476F-AD61-7473449E6405}" destId="{6F6EE9B6-9A57-4891-A771-C2E0009DD5DE}"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2480424D-9EB8-4C87-A015-6456D7B8C59D}" type="presOf" srcId="{5726FE59-FEDB-4327-B165-0CC761CA80DD}" destId="{CF836F2C-0EDF-4DA0-A88D-D714C0E8DA5C}" srcOrd="0" destOrd="0" presId="urn:microsoft.com/office/officeart/2005/8/layout/cycle2"/>
    <dgm:cxn modelId="{69ED9429-812C-45FF-A242-D2EA29FDBF17}" type="presOf" srcId="{16AE4C7E-09BE-4A3D-9188-A9F2CBCFEFBD}" destId="{8A26F433-730C-4D51-AE33-1EECDFC3CB49}" srcOrd="0" destOrd="0" presId="urn:microsoft.com/office/officeart/2005/8/layout/cycle2"/>
    <dgm:cxn modelId="{CC291146-B37F-4E40-AB01-56DAA3361178}" type="presOf" srcId="{D434AF17-CA0E-42B1-B8A3-2728D7BA1A4C}" destId="{0C1ACC40-001A-47D4-8DD7-E2F1230A8206}" srcOrd="1"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39C44896-89A8-4E93-8AD8-AE6329D9FDE2}" type="presParOf" srcId="{1F1DCC74-4A8A-465A-8608-3832ABFA24B5}" destId="{B4010E62-C22E-4E8F-AEEC-46F0F81896E2}" srcOrd="0" destOrd="0" presId="urn:microsoft.com/office/officeart/2005/8/layout/cycle2"/>
    <dgm:cxn modelId="{3C8DAAA7-401D-47FE-806C-F7DC5E02A988}" type="presParOf" srcId="{1F1DCC74-4A8A-465A-8608-3832ABFA24B5}" destId="{201E9CB6-68A8-4954-A180-7C67E367744F}" srcOrd="1" destOrd="0" presId="urn:microsoft.com/office/officeart/2005/8/layout/cycle2"/>
    <dgm:cxn modelId="{96B1232F-F8E8-4CF3-A1EC-EA79A11EA4FC}" type="presParOf" srcId="{201E9CB6-68A8-4954-A180-7C67E367744F}" destId="{0C1ACC40-001A-47D4-8DD7-E2F1230A8206}" srcOrd="0" destOrd="0" presId="urn:microsoft.com/office/officeart/2005/8/layout/cycle2"/>
    <dgm:cxn modelId="{D8AEBA4A-0BE0-4934-AA1F-46249D474B2B}" type="presParOf" srcId="{1F1DCC74-4A8A-465A-8608-3832ABFA24B5}" destId="{FCF3E8EC-7ECF-4853-BA87-AE5D5782EC80}" srcOrd="2" destOrd="0" presId="urn:microsoft.com/office/officeart/2005/8/layout/cycle2"/>
    <dgm:cxn modelId="{37B7A693-8DD9-412F-9DD6-4C86B12C23F8}" type="presParOf" srcId="{1F1DCC74-4A8A-465A-8608-3832ABFA24B5}" destId="{6F6EE9B6-9A57-4891-A771-C2E0009DD5DE}" srcOrd="3" destOrd="0" presId="urn:microsoft.com/office/officeart/2005/8/layout/cycle2"/>
    <dgm:cxn modelId="{9176D404-47F8-4112-9718-66945BCB4222}" type="presParOf" srcId="{6F6EE9B6-9A57-4891-A771-C2E0009DD5DE}" destId="{5BE4C525-2060-45F1-A74D-D6AB0BC24192}" srcOrd="0" destOrd="0" presId="urn:microsoft.com/office/officeart/2005/8/layout/cycle2"/>
    <dgm:cxn modelId="{57D8C62F-2DAF-45A0-9771-D8719B25B0D6}" type="presParOf" srcId="{1F1DCC74-4A8A-465A-8608-3832ABFA24B5}" destId="{8A26F433-730C-4D51-AE33-1EECDFC3CB49}" srcOrd="4" destOrd="0" presId="urn:microsoft.com/office/officeart/2005/8/layout/cycle2"/>
    <dgm:cxn modelId="{D071703D-5747-4F31-9988-2792FD15AFB3}" type="presParOf" srcId="{1F1DCC74-4A8A-465A-8608-3832ABFA24B5}" destId="{9625B354-DBF9-4384-A2E3-E34A37EEF300}" srcOrd="5" destOrd="0" presId="urn:microsoft.com/office/officeart/2005/8/layout/cycle2"/>
    <dgm:cxn modelId="{E888FD4C-D058-4981-8429-4478B4334EE7}" type="presParOf" srcId="{9625B354-DBF9-4384-A2E3-E34A37EEF300}" destId="{940C51D2-4A8A-40B5-ADB1-F970591EE0BF}" srcOrd="0" destOrd="0" presId="urn:microsoft.com/office/officeart/2005/8/layout/cycle2"/>
    <dgm:cxn modelId="{4D3F165E-F214-4418-ACBB-DEDF38AF85B1}" type="presParOf" srcId="{1F1DCC74-4A8A-465A-8608-3832ABFA24B5}" destId="{33246269-4D1A-4465-9DC4-2939ABE2CBD8}" srcOrd="6" destOrd="0" presId="urn:microsoft.com/office/officeart/2005/8/layout/cycle2"/>
    <dgm:cxn modelId="{57E67797-221B-4CA5-9B60-1571386F09DD}" type="presParOf" srcId="{1F1DCC74-4A8A-465A-8608-3832ABFA24B5}" destId="{C306541A-33BA-48EA-8535-0A22BD402C5C}" srcOrd="7" destOrd="0" presId="urn:microsoft.com/office/officeart/2005/8/layout/cycle2"/>
    <dgm:cxn modelId="{BF803B47-A854-429B-8C50-21D4F4817602}" type="presParOf" srcId="{C306541A-33BA-48EA-8535-0A22BD402C5C}" destId="{3CDDD996-D4EB-4C90-BFCB-7C90D77AE0FF}" srcOrd="0" destOrd="0" presId="urn:microsoft.com/office/officeart/2005/8/layout/cycle2"/>
    <dgm:cxn modelId="{9438D280-3D2F-4804-85C3-CAF130E8ACB6}" type="presParOf" srcId="{1F1DCC74-4A8A-465A-8608-3832ABFA24B5}" destId="{F3729AAA-2379-4E06-B27E-2E32C2E02D2A}" srcOrd="8" destOrd="0" presId="urn:microsoft.com/office/officeart/2005/8/layout/cycle2"/>
    <dgm:cxn modelId="{9A49C934-A296-4EB9-9AC3-778376C6DA53}" type="presParOf" srcId="{1F1DCC74-4A8A-465A-8608-3832ABFA24B5}" destId="{84237B09-39C9-4C1E-88FF-D3A27B899893}" srcOrd="9" destOrd="0" presId="urn:microsoft.com/office/officeart/2005/8/layout/cycle2"/>
    <dgm:cxn modelId="{F498852E-9BC4-42F3-AD25-FDB2ED451C58}" type="presParOf" srcId="{84237B09-39C9-4C1E-88FF-D3A27B899893}" destId="{D48D2630-06F2-4619-9ED4-42059DC70D5F}" srcOrd="0" destOrd="0" presId="urn:microsoft.com/office/officeart/2005/8/layout/cycle2"/>
    <dgm:cxn modelId="{51709987-12EB-4150-9611-025A1DB69745}" type="presParOf" srcId="{1F1DCC74-4A8A-465A-8608-3832ABFA24B5}" destId="{965A821A-3415-47EC-A3DD-2C2A84F1EDDD}" srcOrd="10" destOrd="0" presId="urn:microsoft.com/office/officeart/2005/8/layout/cycle2"/>
    <dgm:cxn modelId="{A12B4A8B-9FFB-479F-8CF7-6AE73B2D771F}" type="presParOf" srcId="{1F1DCC74-4A8A-465A-8608-3832ABFA24B5}" destId="{CF836F2C-0EDF-4DA0-A88D-D714C0E8DA5C}" srcOrd="11" destOrd="0" presId="urn:microsoft.com/office/officeart/2005/8/layout/cycle2"/>
    <dgm:cxn modelId="{9E7AD55D-65D0-4752-8110-F8A665D32728}" type="presParOf" srcId="{CF836F2C-0EDF-4DA0-A88D-D714C0E8DA5C}" destId="{42399478-A880-4564-AC65-EBCAC1441B4A}" srcOrd="0" destOrd="0" presId="urn:microsoft.com/office/officeart/2005/8/layout/cycle2"/>
    <dgm:cxn modelId="{1D7123BF-E02D-486F-9EC2-50BC730711D9}" type="presParOf" srcId="{1F1DCC74-4A8A-465A-8608-3832ABFA24B5}" destId="{E182EF24-7B63-4B0C-A1C6-4DE02056461C}" srcOrd="12" destOrd="0" presId="urn:microsoft.com/office/officeart/2005/8/layout/cycle2"/>
    <dgm:cxn modelId="{F17CB68B-55F3-4A9C-89A0-2612E7AA2291}" type="presParOf" srcId="{1F1DCC74-4A8A-465A-8608-3832ABFA24B5}" destId="{A95F121A-40C2-4048-9F39-FDB7884FF03D}" srcOrd="13" destOrd="0" presId="urn:microsoft.com/office/officeart/2005/8/layout/cycle2"/>
    <dgm:cxn modelId="{8BEA03F0-E775-46B2-B003-3E11237F8323}" type="presParOf" srcId="{A95F121A-40C2-4048-9F39-FDB7884FF03D}" destId="{8AAD65C6-91C3-4666-9C1E-A7E37BBA1966}" srcOrd="0" destOrd="0" presId="urn:microsoft.com/office/officeart/2005/8/layout/cycle2"/>
  </dgm:cxnLst>
  <dgm:bg/>
  <dgm:whole/>
</dgm:dataModel>
</file>

<file path=ppt/diagrams/data6.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FF000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00B05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9AD92C98-6383-4C6F-86F8-4F67B978317D}" type="presOf" srcId="{18DDD241-C732-46D3-A680-816B797697B6}" destId="{C306541A-33BA-48EA-8535-0A22BD402C5C}" srcOrd="0" destOrd="0" presId="urn:microsoft.com/office/officeart/2005/8/layout/cycle2"/>
    <dgm:cxn modelId="{751FF3B6-4C17-427B-B7F1-89D1D82A287C}" type="presOf" srcId="{41DA88BD-E9B6-476F-AD61-7473449E6405}" destId="{6F6EE9B6-9A57-4891-A771-C2E0009DD5DE}" srcOrd="0" destOrd="0" presId="urn:microsoft.com/office/officeart/2005/8/layout/cycle2"/>
    <dgm:cxn modelId="{9FE5BCCC-F1F3-43CA-B940-EB39B7CAEE45}" srcId="{4BED03FC-0030-4C16-ADF3-1E04C93763BE}" destId="{16AE4C7E-09BE-4A3D-9188-A9F2CBCFEFBD}" srcOrd="2" destOrd="0" parTransId="{2BF62E75-A673-49D8-AE73-E21E2683148F}" sibTransId="{60865BD4-5E5A-4746-8CA1-F72BC182FD82}"/>
    <dgm:cxn modelId="{FE73F701-1B66-489F-BFA3-BDD8613D5B05}" type="presOf" srcId="{4BED03FC-0030-4C16-ADF3-1E04C93763BE}" destId="{1F1DCC74-4A8A-465A-8608-3832ABFA24B5}" srcOrd="0" destOrd="0" presId="urn:microsoft.com/office/officeart/2005/8/layout/cycle2"/>
    <dgm:cxn modelId="{6BA90E08-7CC2-4F3F-8142-887F86A263A5}" type="presOf" srcId="{18DDD241-C732-46D3-A680-816B797697B6}" destId="{3CDDD996-D4EB-4C90-BFCB-7C90D77AE0FF}" srcOrd="1" destOrd="0" presId="urn:microsoft.com/office/officeart/2005/8/layout/cycle2"/>
    <dgm:cxn modelId="{CDFE57B4-5CDD-4393-A6E6-815113E9EDCA}" type="presOf" srcId="{97F71859-BFAA-4740-91EC-77E6DC5352BE}" destId="{965A821A-3415-47EC-A3DD-2C2A84F1EDDD}" srcOrd="0" destOrd="0" presId="urn:microsoft.com/office/officeart/2005/8/layout/cycle2"/>
    <dgm:cxn modelId="{49B55A4F-F3CD-4661-924A-49E4AD61E264}" type="presOf" srcId="{8E825650-118F-4678-AFA2-303BCE5BF835}" destId="{F3729AAA-2379-4E06-B27E-2E32C2E02D2A}" srcOrd="0" destOrd="0" presId="urn:microsoft.com/office/officeart/2005/8/layout/cycle2"/>
    <dgm:cxn modelId="{C8426A4A-4DCD-485F-9CA2-B1BD9B29FF6D}" type="presOf" srcId="{D434AF17-CA0E-42B1-B8A3-2728D7BA1A4C}" destId="{0C1ACC40-001A-47D4-8DD7-E2F1230A8206}" srcOrd="1"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44C3E9EC-36E0-4916-88E5-B6FED54195E0}" type="presOf" srcId="{D434AF17-CA0E-42B1-B8A3-2728D7BA1A4C}" destId="{201E9CB6-68A8-4954-A180-7C67E367744F}" srcOrd="0"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6C77FC0E-AAEE-400C-8CB5-52A73F636D96}" srcId="{4BED03FC-0030-4C16-ADF3-1E04C93763BE}" destId="{8E825650-118F-4678-AFA2-303BCE5BF835}" srcOrd="4" destOrd="0" parTransId="{7D618EFB-1F3D-4914-B1BC-B28365F17A7F}" sibTransId="{9CABF4D2-4C2B-4BFB-816B-52930E15D7FE}"/>
    <dgm:cxn modelId="{BE1A43E3-9799-4CA7-92DA-90D3DDB57618}" type="presOf" srcId="{9CABF4D2-4C2B-4BFB-816B-52930E15D7FE}" destId="{84237B09-39C9-4C1E-88FF-D3A27B899893}" srcOrd="0" destOrd="0" presId="urn:microsoft.com/office/officeart/2005/8/layout/cycle2"/>
    <dgm:cxn modelId="{1719803C-C3A5-4A75-AF3E-29070F4DF48D}" srcId="{4BED03FC-0030-4C16-ADF3-1E04C93763BE}" destId="{97F71859-BFAA-4740-91EC-77E6DC5352BE}" srcOrd="5" destOrd="0" parTransId="{5E1089F5-A6A5-4147-9B1A-3F5D7680372C}" sibTransId="{5726FE59-FEDB-4327-B165-0CC761CA80DD}"/>
    <dgm:cxn modelId="{A10D0498-14A3-4FC6-A7CD-BB1EEAC0A590}" type="presOf" srcId="{E841A2AF-1A1E-4C76-972F-5ABCF17C695D}" destId="{E182EF24-7B63-4B0C-A1C6-4DE02056461C}" srcOrd="0" destOrd="0" presId="urn:microsoft.com/office/officeart/2005/8/layout/cycle2"/>
    <dgm:cxn modelId="{2457F07A-1E8D-4E16-A927-1DA509F19473}" type="presOf" srcId="{F72165A0-B61D-4A6F-8A5A-A3066192D183}" destId="{B4010E62-C22E-4E8F-AEEC-46F0F81896E2}" srcOrd="0" destOrd="0" presId="urn:microsoft.com/office/officeart/2005/8/layout/cycle2"/>
    <dgm:cxn modelId="{8969654A-A350-4C91-AE02-42B5F919E4BC}" type="presOf" srcId="{0F19DECA-9128-4984-9124-FED1988BCEE7}" destId="{FCF3E8EC-7ECF-4853-BA87-AE5D5782EC80}" srcOrd="0" destOrd="0" presId="urn:microsoft.com/office/officeart/2005/8/layout/cycle2"/>
    <dgm:cxn modelId="{B32A9B44-2B1A-43DD-96C5-6DA254095979}" type="presOf" srcId="{BE2D26BF-51EE-4B39-BEC0-63C2E8C02654}" destId="{A95F121A-40C2-4048-9F39-FDB7884FF03D}" srcOrd="0" destOrd="0" presId="urn:microsoft.com/office/officeart/2005/8/layout/cycle2"/>
    <dgm:cxn modelId="{C9541DB7-40D4-478D-91A2-DF7B83A56865}" type="presOf" srcId="{60865BD4-5E5A-4746-8CA1-F72BC182FD82}" destId="{9625B354-DBF9-4384-A2E3-E34A37EEF300}" srcOrd="0" destOrd="0" presId="urn:microsoft.com/office/officeart/2005/8/layout/cycle2"/>
    <dgm:cxn modelId="{E0B42961-50F8-4E37-B0BC-63935AD5D394}" type="presOf" srcId="{BE2D26BF-51EE-4B39-BEC0-63C2E8C02654}" destId="{8AAD65C6-91C3-4666-9C1E-A7E37BBA1966}" srcOrd="1" destOrd="0" presId="urn:microsoft.com/office/officeart/2005/8/layout/cycle2"/>
    <dgm:cxn modelId="{5A924333-BC77-47A5-949E-27D7A4E6491A}" type="presOf" srcId="{5726FE59-FEDB-4327-B165-0CC761CA80DD}" destId="{42399478-A880-4564-AC65-EBCAC1441B4A}" srcOrd="1"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A4420601-E158-4168-940E-154DB0368E7E}" type="presOf" srcId="{60865BD4-5E5A-4746-8CA1-F72BC182FD82}" destId="{940C51D2-4A8A-40B5-ADB1-F970591EE0BF}" srcOrd="1" destOrd="0" presId="urn:microsoft.com/office/officeart/2005/8/layout/cycle2"/>
    <dgm:cxn modelId="{0DD53E3B-5DB8-416A-A22D-40DB7356C483}" type="presOf" srcId="{9CABF4D2-4C2B-4BFB-816B-52930E15D7FE}" destId="{D48D2630-06F2-4619-9ED4-42059DC70D5F}" srcOrd="1" destOrd="0" presId="urn:microsoft.com/office/officeart/2005/8/layout/cycle2"/>
    <dgm:cxn modelId="{68587F59-9578-4525-83A9-6CC63A79D8AC}" type="presOf" srcId="{41DA88BD-E9B6-476F-AD61-7473449E6405}" destId="{5BE4C525-2060-45F1-A74D-D6AB0BC24192}" srcOrd="1" destOrd="0" presId="urn:microsoft.com/office/officeart/2005/8/layout/cycle2"/>
    <dgm:cxn modelId="{3AEB2778-DDFB-4412-90BC-8880CAF3A814}" type="presOf" srcId="{16AE4C7E-09BE-4A3D-9188-A9F2CBCFEFBD}" destId="{8A26F433-730C-4D51-AE33-1EECDFC3CB49}" srcOrd="0" destOrd="0" presId="urn:microsoft.com/office/officeart/2005/8/layout/cycle2"/>
    <dgm:cxn modelId="{CFAF06D8-EDDD-4B3B-A35F-B195760BC691}" type="presOf" srcId="{F1460ADA-6CB8-4C21-A603-150C1ADEEE08}" destId="{33246269-4D1A-4465-9DC4-2939ABE2CBD8}" srcOrd="0"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8289AB3F-971C-4F6E-BE3E-1BD54728A605}" type="presOf" srcId="{5726FE59-FEDB-4327-B165-0CC761CA80DD}" destId="{CF836F2C-0EDF-4DA0-A88D-D714C0E8DA5C}" srcOrd="0" destOrd="0" presId="urn:microsoft.com/office/officeart/2005/8/layout/cycle2"/>
    <dgm:cxn modelId="{A131F47F-5BBF-4A20-8FE1-7107FFC8EED3}" type="presParOf" srcId="{1F1DCC74-4A8A-465A-8608-3832ABFA24B5}" destId="{B4010E62-C22E-4E8F-AEEC-46F0F81896E2}" srcOrd="0" destOrd="0" presId="urn:microsoft.com/office/officeart/2005/8/layout/cycle2"/>
    <dgm:cxn modelId="{3048B4E8-8084-42B5-A9A6-A697B62B9A44}" type="presParOf" srcId="{1F1DCC74-4A8A-465A-8608-3832ABFA24B5}" destId="{201E9CB6-68A8-4954-A180-7C67E367744F}" srcOrd="1" destOrd="0" presId="urn:microsoft.com/office/officeart/2005/8/layout/cycle2"/>
    <dgm:cxn modelId="{94D7A861-401E-4D45-A53E-B44D7946F876}" type="presParOf" srcId="{201E9CB6-68A8-4954-A180-7C67E367744F}" destId="{0C1ACC40-001A-47D4-8DD7-E2F1230A8206}" srcOrd="0" destOrd="0" presId="urn:microsoft.com/office/officeart/2005/8/layout/cycle2"/>
    <dgm:cxn modelId="{02D81B33-33CA-4B80-860F-D5484EEDA731}" type="presParOf" srcId="{1F1DCC74-4A8A-465A-8608-3832ABFA24B5}" destId="{FCF3E8EC-7ECF-4853-BA87-AE5D5782EC80}" srcOrd="2" destOrd="0" presId="urn:microsoft.com/office/officeart/2005/8/layout/cycle2"/>
    <dgm:cxn modelId="{3081BD07-9D4E-4B9A-BBE9-A57342C797F9}" type="presParOf" srcId="{1F1DCC74-4A8A-465A-8608-3832ABFA24B5}" destId="{6F6EE9B6-9A57-4891-A771-C2E0009DD5DE}" srcOrd="3" destOrd="0" presId="urn:microsoft.com/office/officeart/2005/8/layout/cycle2"/>
    <dgm:cxn modelId="{BFB0014F-7146-4066-906A-61A8D5082727}" type="presParOf" srcId="{6F6EE9B6-9A57-4891-A771-C2E0009DD5DE}" destId="{5BE4C525-2060-45F1-A74D-D6AB0BC24192}" srcOrd="0" destOrd="0" presId="urn:microsoft.com/office/officeart/2005/8/layout/cycle2"/>
    <dgm:cxn modelId="{B580290A-3841-4C5E-A252-438E53CD62A0}" type="presParOf" srcId="{1F1DCC74-4A8A-465A-8608-3832ABFA24B5}" destId="{8A26F433-730C-4D51-AE33-1EECDFC3CB49}" srcOrd="4" destOrd="0" presId="urn:microsoft.com/office/officeart/2005/8/layout/cycle2"/>
    <dgm:cxn modelId="{A21980E7-CA51-4AB5-9330-69DD031B4D10}" type="presParOf" srcId="{1F1DCC74-4A8A-465A-8608-3832ABFA24B5}" destId="{9625B354-DBF9-4384-A2E3-E34A37EEF300}" srcOrd="5" destOrd="0" presId="urn:microsoft.com/office/officeart/2005/8/layout/cycle2"/>
    <dgm:cxn modelId="{7FE39C5C-FDC1-4487-8096-0F0DF05C69FB}" type="presParOf" srcId="{9625B354-DBF9-4384-A2E3-E34A37EEF300}" destId="{940C51D2-4A8A-40B5-ADB1-F970591EE0BF}" srcOrd="0" destOrd="0" presId="urn:microsoft.com/office/officeart/2005/8/layout/cycle2"/>
    <dgm:cxn modelId="{EAB921F4-BCB3-454B-B4B3-C0D28C34DB91}" type="presParOf" srcId="{1F1DCC74-4A8A-465A-8608-3832ABFA24B5}" destId="{33246269-4D1A-4465-9DC4-2939ABE2CBD8}" srcOrd="6" destOrd="0" presId="urn:microsoft.com/office/officeart/2005/8/layout/cycle2"/>
    <dgm:cxn modelId="{AA9BD783-ED2B-4163-88F4-2EBF688BD29A}" type="presParOf" srcId="{1F1DCC74-4A8A-465A-8608-3832ABFA24B5}" destId="{C306541A-33BA-48EA-8535-0A22BD402C5C}" srcOrd="7" destOrd="0" presId="urn:microsoft.com/office/officeart/2005/8/layout/cycle2"/>
    <dgm:cxn modelId="{59FDBB7B-0FC0-4756-BDEA-3D9C7692CFDE}" type="presParOf" srcId="{C306541A-33BA-48EA-8535-0A22BD402C5C}" destId="{3CDDD996-D4EB-4C90-BFCB-7C90D77AE0FF}" srcOrd="0" destOrd="0" presId="urn:microsoft.com/office/officeart/2005/8/layout/cycle2"/>
    <dgm:cxn modelId="{5FFD30B8-F739-4077-B55F-E61B61D58250}" type="presParOf" srcId="{1F1DCC74-4A8A-465A-8608-3832ABFA24B5}" destId="{F3729AAA-2379-4E06-B27E-2E32C2E02D2A}" srcOrd="8" destOrd="0" presId="urn:microsoft.com/office/officeart/2005/8/layout/cycle2"/>
    <dgm:cxn modelId="{F619B1BB-4A71-4408-B5F6-F04F86074856}" type="presParOf" srcId="{1F1DCC74-4A8A-465A-8608-3832ABFA24B5}" destId="{84237B09-39C9-4C1E-88FF-D3A27B899893}" srcOrd="9" destOrd="0" presId="urn:microsoft.com/office/officeart/2005/8/layout/cycle2"/>
    <dgm:cxn modelId="{6FE7A3CB-81AE-49FE-9A46-C8CEEC09652B}" type="presParOf" srcId="{84237B09-39C9-4C1E-88FF-D3A27B899893}" destId="{D48D2630-06F2-4619-9ED4-42059DC70D5F}" srcOrd="0" destOrd="0" presId="urn:microsoft.com/office/officeart/2005/8/layout/cycle2"/>
    <dgm:cxn modelId="{29EEDD8D-657E-4F1E-8F28-8DDF96898EA3}" type="presParOf" srcId="{1F1DCC74-4A8A-465A-8608-3832ABFA24B5}" destId="{965A821A-3415-47EC-A3DD-2C2A84F1EDDD}" srcOrd="10" destOrd="0" presId="urn:microsoft.com/office/officeart/2005/8/layout/cycle2"/>
    <dgm:cxn modelId="{0133C0C3-DB76-46ED-813F-21213F6C4E64}" type="presParOf" srcId="{1F1DCC74-4A8A-465A-8608-3832ABFA24B5}" destId="{CF836F2C-0EDF-4DA0-A88D-D714C0E8DA5C}" srcOrd="11" destOrd="0" presId="urn:microsoft.com/office/officeart/2005/8/layout/cycle2"/>
    <dgm:cxn modelId="{1A98877D-C74B-4F04-9688-E3BE07CC3969}" type="presParOf" srcId="{CF836F2C-0EDF-4DA0-A88D-D714C0E8DA5C}" destId="{42399478-A880-4564-AC65-EBCAC1441B4A}" srcOrd="0" destOrd="0" presId="urn:microsoft.com/office/officeart/2005/8/layout/cycle2"/>
    <dgm:cxn modelId="{6E6D1EEE-C8D4-4276-A178-9DA375F6F1D5}" type="presParOf" srcId="{1F1DCC74-4A8A-465A-8608-3832ABFA24B5}" destId="{E182EF24-7B63-4B0C-A1C6-4DE02056461C}" srcOrd="12" destOrd="0" presId="urn:microsoft.com/office/officeart/2005/8/layout/cycle2"/>
    <dgm:cxn modelId="{CBA1A466-FF71-4D14-8D0C-B3397B2528CA}" type="presParOf" srcId="{1F1DCC74-4A8A-465A-8608-3832ABFA24B5}" destId="{A95F121A-40C2-4048-9F39-FDB7884FF03D}" srcOrd="13" destOrd="0" presId="urn:microsoft.com/office/officeart/2005/8/layout/cycle2"/>
    <dgm:cxn modelId="{F0C2B8D4-B59B-4A4A-9EFA-43BFE7CBFFAC}" type="presParOf" srcId="{A95F121A-40C2-4048-9F39-FDB7884FF03D}" destId="{8AAD65C6-91C3-4666-9C1E-A7E37BBA1966}" srcOrd="0" destOrd="0" presId="urn:microsoft.com/office/officeart/2005/8/layout/cycle2"/>
  </dgm:cxnLst>
  <dgm:bg/>
  <dgm:whole/>
</dgm:dataModel>
</file>

<file path=ppt/diagrams/data7.xml><?xml version="1.0" encoding="utf-8"?>
<dgm:dataModel xmlns:dgm="http://schemas.openxmlformats.org/drawingml/2006/diagram" xmlns:a="http://schemas.openxmlformats.org/drawingml/2006/main">
  <dgm:ptLst>
    <dgm:pt modelId="{4BED03FC-0030-4C16-ADF3-1E04C93763BE}"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F72165A0-B61D-4A6F-8A5A-A3066192D183}">
      <dgm:prSet phldrT="[Text]" custT="1"/>
      <dgm:spPr>
        <a:solidFill>
          <a:srgbClr val="00B050"/>
        </a:solidFill>
      </dgm:spPr>
      <dgm:t>
        <a:bodyPr/>
        <a:lstStyle/>
        <a:p>
          <a:r>
            <a:rPr lang="en-US" sz="2400" dirty="0" smtClean="0">
              <a:solidFill>
                <a:srgbClr val="000099"/>
              </a:solidFill>
            </a:rPr>
            <a:t>Mapping/Prospect Generation</a:t>
          </a:r>
          <a:endParaRPr lang="en-US" sz="2400" dirty="0">
            <a:solidFill>
              <a:srgbClr val="000099"/>
            </a:solidFill>
          </a:endParaRPr>
        </a:p>
      </dgm:t>
    </dgm:pt>
    <dgm:pt modelId="{96DFA8CE-55C9-408D-A2BC-BE5E55F8A8EE}" type="parTrans" cxnId="{D7C7B440-EBD8-48C5-B542-D324C9DDA7C5}">
      <dgm:prSet/>
      <dgm:spPr/>
      <dgm:t>
        <a:bodyPr/>
        <a:lstStyle/>
        <a:p>
          <a:endParaRPr lang="en-US">
            <a:solidFill>
              <a:srgbClr val="000099"/>
            </a:solidFill>
          </a:endParaRPr>
        </a:p>
      </dgm:t>
    </dgm:pt>
    <dgm:pt modelId="{D434AF17-CA0E-42B1-B8A3-2728D7BA1A4C}" type="sibTrans" cxnId="{D7C7B440-EBD8-48C5-B542-D324C9DDA7C5}">
      <dgm:prSet/>
      <dgm:spPr>
        <a:solidFill>
          <a:srgbClr val="00B050"/>
        </a:solidFill>
      </dgm:spPr>
      <dgm:t>
        <a:bodyPr/>
        <a:lstStyle/>
        <a:p>
          <a:endParaRPr lang="en-US">
            <a:solidFill>
              <a:srgbClr val="000099"/>
            </a:solidFill>
          </a:endParaRPr>
        </a:p>
      </dgm:t>
    </dgm:pt>
    <dgm:pt modelId="{0F19DECA-9128-4984-9124-FED1988BCEE7}">
      <dgm:prSet phldrT="[Text]" custT="1"/>
      <dgm:spPr>
        <a:solidFill>
          <a:srgbClr val="00B050"/>
        </a:solidFill>
      </dgm:spPr>
      <dgm:t>
        <a:bodyPr/>
        <a:lstStyle/>
        <a:p>
          <a:r>
            <a:rPr lang="en-US" sz="2800" dirty="0" smtClean="0">
              <a:solidFill>
                <a:srgbClr val="000099"/>
              </a:solidFill>
            </a:rPr>
            <a:t>Discovery</a:t>
          </a:r>
          <a:endParaRPr lang="en-US" sz="2800" dirty="0">
            <a:solidFill>
              <a:srgbClr val="000099"/>
            </a:solidFill>
          </a:endParaRPr>
        </a:p>
      </dgm:t>
    </dgm:pt>
    <dgm:pt modelId="{8506CCC7-1D6F-4D2A-A044-2384FEA6A6DA}" type="parTrans" cxnId="{575F845B-0566-4893-812D-990A942D082D}">
      <dgm:prSet/>
      <dgm:spPr/>
      <dgm:t>
        <a:bodyPr/>
        <a:lstStyle/>
        <a:p>
          <a:endParaRPr lang="en-US">
            <a:solidFill>
              <a:srgbClr val="000099"/>
            </a:solidFill>
          </a:endParaRPr>
        </a:p>
      </dgm:t>
    </dgm:pt>
    <dgm:pt modelId="{41DA88BD-E9B6-476F-AD61-7473449E6405}" type="sibTrans" cxnId="{575F845B-0566-4893-812D-990A942D082D}">
      <dgm:prSet/>
      <dgm:spPr>
        <a:solidFill>
          <a:srgbClr val="00B050"/>
        </a:solidFill>
      </dgm:spPr>
      <dgm:t>
        <a:bodyPr/>
        <a:lstStyle/>
        <a:p>
          <a:endParaRPr lang="en-US">
            <a:solidFill>
              <a:srgbClr val="000099"/>
            </a:solidFill>
          </a:endParaRPr>
        </a:p>
      </dgm:t>
    </dgm:pt>
    <dgm:pt modelId="{16AE4C7E-09BE-4A3D-9188-A9F2CBCFEFBD}">
      <dgm:prSet phldrT="[Text]" custT="1"/>
      <dgm:spPr>
        <a:solidFill>
          <a:srgbClr val="00B050"/>
        </a:solidFill>
      </dgm:spPr>
      <dgm:t>
        <a:bodyPr/>
        <a:lstStyle/>
        <a:p>
          <a:r>
            <a:rPr lang="en-US" sz="2800" dirty="0" smtClean="0">
              <a:solidFill>
                <a:srgbClr val="000099"/>
              </a:solidFill>
            </a:rPr>
            <a:t>Reservoir Delineation</a:t>
          </a:r>
          <a:endParaRPr lang="en-US" sz="2800" dirty="0">
            <a:solidFill>
              <a:srgbClr val="000099"/>
            </a:solidFill>
          </a:endParaRPr>
        </a:p>
      </dgm:t>
    </dgm:pt>
    <dgm:pt modelId="{2BF62E75-A673-49D8-AE73-E21E2683148F}" type="parTrans" cxnId="{9FE5BCCC-F1F3-43CA-B940-EB39B7CAEE45}">
      <dgm:prSet/>
      <dgm:spPr/>
      <dgm:t>
        <a:bodyPr/>
        <a:lstStyle/>
        <a:p>
          <a:endParaRPr lang="en-US">
            <a:solidFill>
              <a:srgbClr val="000099"/>
            </a:solidFill>
          </a:endParaRPr>
        </a:p>
      </dgm:t>
    </dgm:pt>
    <dgm:pt modelId="{60865BD4-5E5A-4746-8CA1-F72BC182FD82}" type="sibTrans" cxnId="{9FE5BCCC-F1F3-43CA-B940-EB39B7CAEE45}">
      <dgm:prSet/>
      <dgm:spPr>
        <a:solidFill>
          <a:srgbClr val="00B050"/>
        </a:solidFill>
      </dgm:spPr>
      <dgm:t>
        <a:bodyPr/>
        <a:lstStyle/>
        <a:p>
          <a:endParaRPr lang="en-US">
            <a:solidFill>
              <a:srgbClr val="000099"/>
            </a:solidFill>
          </a:endParaRPr>
        </a:p>
      </dgm:t>
    </dgm:pt>
    <dgm:pt modelId="{F1460ADA-6CB8-4C21-A603-150C1ADEEE08}">
      <dgm:prSet phldrT="[Text]" custT="1"/>
      <dgm:spPr>
        <a:solidFill>
          <a:srgbClr val="00B050"/>
        </a:solidFill>
      </dgm:spPr>
      <dgm:t>
        <a:bodyPr/>
        <a:lstStyle/>
        <a:p>
          <a:r>
            <a:rPr lang="en-US" sz="2800" dirty="0" smtClean="0">
              <a:solidFill>
                <a:srgbClr val="000099"/>
              </a:solidFill>
            </a:rPr>
            <a:t>Primary Production/Facilities</a:t>
          </a:r>
          <a:endParaRPr lang="en-US" sz="2800" dirty="0">
            <a:solidFill>
              <a:srgbClr val="000099"/>
            </a:solidFill>
          </a:endParaRPr>
        </a:p>
      </dgm:t>
    </dgm:pt>
    <dgm:pt modelId="{6E125BA1-51D5-42E6-AD8F-25E10CA12E20}" type="parTrans" cxnId="{39F40D32-52FC-4D95-9DBD-31CDAB5BC41D}">
      <dgm:prSet/>
      <dgm:spPr/>
      <dgm:t>
        <a:bodyPr/>
        <a:lstStyle/>
        <a:p>
          <a:endParaRPr lang="en-US">
            <a:solidFill>
              <a:srgbClr val="000099"/>
            </a:solidFill>
          </a:endParaRPr>
        </a:p>
      </dgm:t>
    </dgm:pt>
    <dgm:pt modelId="{18DDD241-C732-46D3-A680-816B797697B6}" type="sibTrans" cxnId="{39F40D32-52FC-4D95-9DBD-31CDAB5BC41D}">
      <dgm:prSet/>
      <dgm:spPr>
        <a:solidFill>
          <a:srgbClr val="00B050"/>
        </a:solidFill>
      </dgm:spPr>
      <dgm:t>
        <a:bodyPr/>
        <a:lstStyle/>
        <a:p>
          <a:endParaRPr lang="en-US">
            <a:solidFill>
              <a:srgbClr val="000099"/>
            </a:solidFill>
          </a:endParaRPr>
        </a:p>
      </dgm:t>
    </dgm:pt>
    <dgm:pt modelId="{8E825650-118F-4678-AFA2-303BCE5BF835}">
      <dgm:prSet phldrT="[Text]" custT="1"/>
      <dgm:spPr>
        <a:solidFill>
          <a:srgbClr val="00B050"/>
        </a:solidFill>
      </dgm:spPr>
      <dgm:t>
        <a:bodyPr/>
        <a:lstStyle/>
        <a:p>
          <a:r>
            <a:rPr lang="en-US" sz="2800" dirty="0" smtClean="0">
              <a:solidFill>
                <a:srgbClr val="000099"/>
              </a:solidFill>
            </a:rPr>
            <a:t>Enhanced Recovery</a:t>
          </a:r>
          <a:endParaRPr lang="en-US" sz="2800" dirty="0">
            <a:solidFill>
              <a:srgbClr val="000099"/>
            </a:solidFill>
          </a:endParaRPr>
        </a:p>
      </dgm:t>
    </dgm:pt>
    <dgm:pt modelId="{7D618EFB-1F3D-4914-B1BC-B28365F17A7F}" type="parTrans" cxnId="{6C77FC0E-AAEE-400C-8CB5-52A73F636D96}">
      <dgm:prSet/>
      <dgm:spPr/>
      <dgm:t>
        <a:bodyPr/>
        <a:lstStyle/>
        <a:p>
          <a:endParaRPr lang="en-US">
            <a:solidFill>
              <a:srgbClr val="000099"/>
            </a:solidFill>
          </a:endParaRPr>
        </a:p>
      </dgm:t>
    </dgm:pt>
    <dgm:pt modelId="{9CABF4D2-4C2B-4BFB-816B-52930E15D7FE}" type="sibTrans" cxnId="{6C77FC0E-AAEE-400C-8CB5-52A73F636D96}">
      <dgm:prSet/>
      <dgm:spPr>
        <a:solidFill>
          <a:srgbClr val="00B050"/>
        </a:solidFill>
      </dgm:spPr>
      <dgm:t>
        <a:bodyPr/>
        <a:lstStyle/>
        <a:p>
          <a:endParaRPr lang="en-US">
            <a:solidFill>
              <a:srgbClr val="000099"/>
            </a:solidFill>
          </a:endParaRPr>
        </a:p>
      </dgm:t>
    </dgm:pt>
    <dgm:pt modelId="{97F71859-BFAA-4740-91EC-77E6DC5352BE}">
      <dgm:prSet phldrT="[Text]" custT="1"/>
      <dgm:spPr>
        <a:solidFill>
          <a:srgbClr val="FF0000"/>
        </a:solidFill>
      </dgm:spPr>
      <dgm:t>
        <a:bodyPr/>
        <a:lstStyle/>
        <a:p>
          <a:r>
            <a:rPr lang="en-US" sz="2800" dirty="0" smtClean="0">
              <a:solidFill>
                <a:srgbClr val="000099"/>
              </a:solidFill>
            </a:rPr>
            <a:t>Abandon</a:t>
          </a:r>
          <a:endParaRPr lang="en-US" sz="2800" dirty="0">
            <a:solidFill>
              <a:srgbClr val="000099"/>
            </a:solidFill>
          </a:endParaRPr>
        </a:p>
      </dgm:t>
    </dgm:pt>
    <dgm:pt modelId="{5E1089F5-A6A5-4147-9B1A-3F5D7680372C}" type="parTrans" cxnId="{1719803C-C3A5-4A75-AF3E-29070F4DF48D}">
      <dgm:prSet/>
      <dgm:spPr/>
      <dgm:t>
        <a:bodyPr/>
        <a:lstStyle/>
        <a:p>
          <a:endParaRPr lang="en-US">
            <a:solidFill>
              <a:srgbClr val="000099"/>
            </a:solidFill>
          </a:endParaRPr>
        </a:p>
      </dgm:t>
    </dgm:pt>
    <dgm:pt modelId="{5726FE59-FEDB-4327-B165-0CC761CA80DD}" type="sibTrans" cxnId="{1719803C-C3A5-4A75-AF3E-29070F4DF48D}">
      <dgm:prSet/>
      <dgm:spPr>
        <a:solidFill>
          <a:srgbClr val="00B050"/>
        </a:solidFill>
      </dgm:spPr>
      <dgm:t>
        <a:bodyPr/>
        <a:lstStyle/>
        <a:p>
          <a:endParaRPr lang="en-US">
            <a:solidFill>
              <a:srgbClr val="000099"/>
            </a:solidFill>
          </a:endParaRPr>
        </a:p>
      </dgm:t>
    </dgm:pt>
    <dgm:pt modelId="{E841A2AF-1A1E-4C76-972F-5ABCF17C695D}">
      <dgm:prSet phldrT="[Text]" custT="1"/>
      <dgm:spPr>
        <a:solidFill>
          <a:srgbClr val="00B050"/>
        </a:solidFill>
      </dgm:spPr>
      <dgm:t>
        <a:bodyPr/>
        <a:lstStyle/>
        <a:p>
          <a:r>
            <a:rPr lang="en-US" sz="2800" dirty="0" smtClean="0">
              <a:solidFill>
                <a:srgbClr val="000099"/>
              </a:solidFill>
            </a:rPr>
            <a:t>Acquire/Divest</a:t>
          </a:r>
          <a:endParaRPr lang="en-US" sz="2800" dirty="0">
            <a:solidFill>
              <a:srgbClr val="000099"/>
            </a:solidFill>
          </a:endParaRPr>
        </a:p>
      </dgm:t>
    </dgm:pt>
    <dgm:pt modelId="{6EE61014-0683-468A-AE3C-B8E92DC8FEA8}" type="parTrans" cxnId="{CBAC37F8-1548-4B0E-B383-625BC6C78F32}">
      <dgm:prSet/>
      <dgm:spPr/>
      <dgm:t>
        <a:bodyPr/>
        <a:lstStyle/>
        <a:p>
          <a:endParaRPr lang="en-US">
            <a:solidFill>
              <a:srgbClr val="000099"/>
            </a:solidFill>
          </a:endParaRPr>
        </a:p>
      </dgm:t>
    </dgm:pt>
    <dgm:pt modelId="{BE2D26BF-51EE-4B39-BEC0-63C2E8C02654}" type="sibTrans" cxnId="{CBAC37F8-1548-4B0E-B383-625BC6C78F32}">
      <dgm:prSet/>
      <dgm:spPr>
        <a:solidFill>
          <a:srgbClr val="00B050"/>
        </a:solidFill>
      </dgm:spPr>
      <dgm:t>
        <a:bodyPr/>
        <a:lstStyle/>
        <a:p>
          <a:endParaRPr lang="en-US">
            <a:solidFill>
              <a:srgbClr val="000099"/>
            </a:solidFill>
          </a:endParaRPr>
        </a:p>
      </dgm:t>
    </dgm:pt>
    <dgm:pt modelId="{1F1DCC74-4A8A-465A-8608-3832ABFA24B5}" type="pres">
      <dgm:prSet presAssocID="{4BED03FC-0030-4C16-ADF3-1E04C93763BE}" presName="cycle" presStyleCnt="0">
        <dgm:presLayoutVars>
          <dgm:dir/>
          <dgm:resizeHandles val="exact"/>
        </dgm:presLayoutVars>
      </dgm:prSet>
      <dgm:spPr/>
      <dgm:t>
        <a:bodyPr/>
        <a:lstStyle/>
        <a:p>
          <a:endParaRPr lang="en-US"/>
        </a:p>
      </dgm:t>
    </dgm:pt>
    <dgm:pt modelId="{B4010E62-C22E-4E8F-AEEC-46F0F81896E2}" type="pres">
      <dgm:prSet presAssocID="{F72165A0-B61D-4A6F-8A5A-A3066192D183}" presName="node" presStyleLbl="node1" presStyleIdx="0" presStyleCnt="7" custScaleX="293057" custScaleY="92495" custRadScaleRad="115881" custRadScaleInc="242250">
        <dgm:presLayoutVars>
          <dgm:bulletEnabled val="1"/>
        </dgm:presLayoutVars>
      </dgm:prSet>
      <dgm:spPr/>
      <dgm:t>
        <a:bodyPr/>
        <a:lstStyle/>
        <a:p>
          <a:endParaRPr lang="en-US"/>
        </a:p>
      </dgm:t>
    </dgm:pt>
    <dgm:pt modelId="{201E9CB6-68A8-4954-A180-7C67E367744F}" type="pres">
      <dgm:prSet presAssocID="{D434AF17-CA0E-42B1-B8A3-2728D7BA1A4C}" presName="sibTrans" presStyleLbl="sibTrans2D1" presStyleIdx="0" presStyleCnt="7"/>
      <dgm:spPr/>
      <dgm:t>
        <a:bodyPr/>
        <a:lstStyle/>
        <a:p>
          <a:endParaRPr lang="en-US"/>
        </a:p>
      </dgm:t>
    </dgm:pt>
    <dgm:pt modelId="{0C1ACC40-001A-47D4-8DD7-E2F1230A8206}" type="pres">
      <dgm:prSet presAssocID="{D434AF17-CA0E-42B1-B8A3-2728D7BA1A4C}" presName="connectorText" presStyleLbl="sibTrans2D1" presStyleIdx="0" presStyleCnt="7"/>
      <dgm:spPr/>
      <dgm:t>
        <a:bodyPr/>
        <a:lstStyle/>
        <a:p>
          <a:endParaRPr lang="en-US"/>
        </a:p>
      </dgm:t>
    </dgm:pt>
    <dgm:pt modelId="{FCF3E8EC-7ECF-4853-BA87-AE5D5782EC80}" type="pres">
      <dgm:prSet presAssocID="{0F19DECA-9128-4984-9124-FED1988BCEE7}" presName="node" presStyleLbl="node1" presStyleIdx="1" presStyleCnt="7" custScaleX="215359" custScaleY="88348" custRadScaleRad="123438" custRadScaleInc="181447">
        <dgm:presLayoutVars>
          <dgm:bulletEnabled val="1"/>
        </dgm:presLayoutVars>
      </dgm:prSet>
      <dgm:spPr/>
      <dgm:t>
        <a:bodyPr/>
        <a:lstStyle/>
        <a:p>
          <a:endParaRPr lang="en-US"/>
        </a:p>
      </dgm:t>
    </dgm:pt>
    <dgm:pt modelId="{6F6EE9B6-9A57-4891-A771-C2E0009DD5DE}" type="pres">
      <dgm:prSet presAssocID="{41DA88BD-E9B6-476F-AD61-7473449E6405}" presName="sibTrans" presStyleLbl="sibTrans2D1" presStyleIdx="1" presStyleCnt="7"/>
      <dgm:spPr/>
      <dgm:t>
        <a:bodyPr/>
        <a:lstStyle/>
        <a:p>
          <a:endParaRPr lang="en-US"/>
        </a:p>
      </dgm:t>
    </dgm:pt>
    <dgm:pt modelId="{5BE4C525-2060-45F1-A74D-D6AB0BC24192}" type="pres">
      <dgm:prSet presAssocID="{41DA88BD-E9B6-476F-AD61-7473449E6405}" presName="connectorText" presStyleLbl="sibTrans2D1" presStyleIdx="1" presStyleCnt="7"/>
      <dgm:spPr/>
      <dgm:t>
        <a:bodyPr/>
        <a:lstStyle/>
        <a:p>
          <a:endParaRPr lang="en-US"/>
        </a:p>
      </dgm:t>
    </dgm:pt>
    <dgm:pt modelId="{8A26F433-730C-4D51-AE33-1EECDFC3CB49}" type="pres">
      <dgm:prSet presAssocID="{16AE4C7E-09BE-4A3D-9188-A9F2CBCFEFBD}" presName="node" presStyleLbl="node1" presStyleIdx="2" presStyleCnt="7" custScaleX="244230" custRadScaleRad="112902" custRadScaleInc="128533">
        <dgm:presLayoutVars>
          <dgm:bulletEnabled val="1"/>
        </dgm:presLayoutVars>
      </dgm:prSet>
      <dgm:spPr/>
      <dgm:t>
        <a:bodyPr/>
        <a:lstStyle/>
        <a:p>
          <a:endParaRPr lang="en-US"/>
        </a:p>
      </dgm:t>
    </dgm:pt>
    <dgm:pt modelId="{9625B354-DBF9-4384-A2E3-E34A37EEF300}" type="pres">
      <dgm:prSet presAssocID="{60865BD4-5E5A-4746-8CA1-F72BC182FD82}" presName="sibTrans" presStyleLbl="sibTrans2D1" presStyleIdx="2" presStyleCnt="7"/>
      <dgm:spPr/>
      <dgm:t>
        <a:bodyPr/>
        <a:lstStyle/>
        <a:p>
          <a:endParaRPr lang="en-US"/>
        </a:p>
      </dgm:t>
    </dgm:pt>
    <dgm:pt modelId="{940C51D2-4A8A-40B5-ADB1-F970591EE0BF}" type="pres">
      <dgm:prSet presAssocID="{60865BD4-5E5A-4746-8CA1-F72BC182FD82}" presName="connectorText" presStyleLbl="sibTrans2D1" presStyleIdx="2" presStyleCnt="7"/>
      <dgm:spPr/>
      <dgm:t>
        <a:bodyPr/>
        <a:lstStyle/>
        <a:p>
          <a:endParaRPr lang="en-US"/>
        </a:p>
      </dgm:t>
    </dgm:pt>
    <dgm:pt modelId="{33246269-4D1A-4465-9DC4-2939ABE2CBD8}" type="pres">
      <dgm:prSet presAssocID="{F1460ADA-6CB8-4C21-A603-150C1ADEEE08}" presName="node" presStyleLbl="node1" presStyleIdx="3" presStyleCnt="7" custScaleX="231299" custRadScaleRad="118240" custRadScaleInc="281615">
        <dgm:presLayoutVars>
          <dgm:bulletEnabled val="1"/>
        </dgm:presLayoutVars>
      </dgm:prSet>
      <dgm:spPr/>
      <dgm:t>
        <a:bodyPr/>
        <a:lstStyle/>
        <a:p>
          <a:endParaRPr lang="en-US"/>
        </a:p>
      </dgm:t>
    </dgm:pt>
    <dgm:pt modelId="{C306541A-33BA-48EA-8535-0A22BD402C5C}" type="pres">
      <dgm:prSet presAssocID="{18DDD241-C732-46D3-A680-816B797697B6}" presName="sibTrans" presStyleLbl="sibTrans2D1" presStyleIdx="3" presStyleCnt="7"/>
      <dgm:spPr/>
      <dgm:t>
        <a:bodyPr/>
        <a:lstStyle/>
        <a:p>
          <a:endParaRPr lang="en-US"/>
        </a:p>
      </dgm:t>
    </dgm:pt>
    <dgm:pt modelId="{3CDDD996-D4EB-4C90-BFCB-7C90D77AE0FF}" type="pres">
      <dgm:prSet presAssocID="{18DDD241-C732-46D3-A680-816B797697B6}" presName="connectorText" presStyleLbl="sibTrans2D1" presStyleIdx="3" presStyleCnt="7"/>
      <dgm:spPr/>
      <dgm:t>
        <a:bodyPr/>
        <a:lstStyle/>
        <a:p>
          <a:endParaRPr lang="en-US"/>
        </a:p>
      </dgm:t>
    </dgm:pt>
    <dgm:pt modelId="{F3729AAA-2379-4E06-B27E-2E32C2E02D2A}" type="pres">
      <dgm:prSet presAssocID="{8E825650-118F-4678-AFA2-303BCE5BF835}" presName="node" presStyleLbl="node1" presStyleIdx="4" presStyleCnt="7" custScaleX="223126" custScaleY="87183" custRadScaleRad="124601" custRadScaleInc="218514">
        <dgm:presLayoutVars>
          <dgm:bulletEnabled val="1"/>
        </dgm:presLayoutVars>
      </dgm:prSet>
      <dgm:spPr/>
      <dgm:t>
        <a:bodyPr/>
        <a:lstStyle/>
        <a:p>
          <a:endParaRPr lang="en-US"/>
        </a:p>
      </dgm:t>
    </dgm:pt>
    <dgm:pt modelId="{84237B09-39C9-4C1E-88FF-D3A27B899893}" type="pres">
      <dgm:prSet presAssocID="{9CABF4D2-4C2B-4BFB-816B-52930E15D7FE}" presName="sibTrans" presStyleLbl="sibTrans2D1" presStyleIdx="4" presStyleCnt="7"/>
      <dgm:spPr/>
      <dgm:t>
        <a:bodyPr/>
        <a:lstStyle/>
        <a:p>
          <a:endParaRPr lang="en-US"/>
        </a:p>
      </dgm:t>
    </dgm:pt>
    <dgm:pt modelId="{D48D2630-06F2-4619-9ED4-42059DC70D5F}" type="pres">
      <dgm:prSet presAssocID="{9CABF4D2-4C2B-4BFB-816B-52930E15D7FE}" presName="connectorText" presStyleLbl="sibTrans2D1" presStyleIdx="4" presStyleCnt="7"/>
      <dgm:spPr/>
      <dgm:t>
        <a:bodyPr/>
        <a:lstStyle/>
        <a:p>
          <a:endParaRPr lang="en-US"/>
        </a:p>
      </dgm:t>
    </dgm:pt>
    <dgm:pt modelId="{965A821A-3415-47EC-A3DD-2C2A84F1EDDD}" type="pres">
      <dgm:prSet presAssocID="{97F71859-BFAA-4740-91EC-77E6DC5352BE}" presName="node" presStyleLbl="node1" presStyleIdx="5" presStyleCnt="7" custScaleX="268285" custScaleY="92495" custRadScaleRad="128521" custRadScaleInc="146389">
        <dgm:presLayoutVars>
          <dgm:bulletEnabled val="1"/>
        </dgm:presLayoutVars>
      </dgm:prSet>
      <dgm:spPr/>
      <dgm:t>
        <a:bodyPr/>
        <a:lstStyle/>
        <a:p>
          <a:endParaRPr lang="en-US"/>
        </a:p>
      </dgm:t>
    </dgm:pt>
    <dgm:pt modelId="{CF836F2C-0EDF-4DA0-A88D-D714C0E8DA5C}" type="pres">
      <dgm:prSet presAssocID="{5726FE59-FEDB-4327-B165-0CC761CA80DD}" presName="sibTrans" presStyleLbl="sibTrans2D1" presStyleIdx="5" presStyleCnt="7"/>
      <dgm:spPr/>
      <dgm:t>
        <a:bodyPr/>
        <a:lstStyle/>
        <a:p>
          <a:endParaRPr lang="en-US"/>
        </a:p>
      </dgm:t>
    </dgm:pt>
    <dgm:pt modelId="{42399478-A880-4564-AC65-EBCAC1441B4A}" type="pres">
      <dgm:prSet presAssocID="{5726FE59-FEDB-4327-B165-0CC761CA80DD}" presName="connectorText" presStyleLbl="sibTrans2D1" presStyleIdx="5" presStyleCnt="7"/>
      <dgm:spPr/>
      <dgm:t>
        <a:bodyPr/>
        <a:lstStyle/>
        <a:p>
          <a:endParaRPr lang="en-US"/>
        </a:p>
      </dgm:t>
    </dgm:pt>
    <dgm:pt modelId="{E182EF24-7B63-4B0C-A1C6-4DE02056461C}" type="pres">
      <dgm:prSet presAssocID="{E841A2AF-1A1E-4C76-972F-5ABCF17C695D}" presName="node" presStyleLbl="node1" presStyleIdx="6" presStyleCnt="7" custScaleX="171982" custRadScaleRad="100310" custRadScaleInc="182531">
        <dgm:presLayoutVars>
          <dgm:bulletEnabled val="1"/>
        </dgm:presLayoutVars>
      </dgm:prSet>
      <dgm:spPr/>
      <dgm:t>
        <a:bodyPr/>
        <a:lstStyle/>
        <a:p>
          <a:endParaRPr lang="en-US"/>
        </a:p>
      </dgm:t>
    </dgm:pt>
    <dgm:pt modelId="{A95F121A-40C2-4048-9F39-FDB7884FF03D}" type="pres">
      <dgm:prSet presAssocID="{BE2D26BF-51EE-4B39-BEC0-63C2E8C02654}" presName="sibTrans" presStyleLbl="sibTrans2D1" presStyleIdx="6" presStyleCnt="7"/>
      <dgm:spPr/>
      <dgm:t>
        <a:bodyPr/>
        <a:lstStyle/>
        <a:p>
          <a:endParaRPr lang="en-US"/>
        </a:p>
      </dgm:t>
    </dgm:pt>
    <dgm:pt modelId="{8AAD65C6-91C3-4666-9C1E-A7E37BBA1966}" type="pres">
      <dgm:prSet presAssocID="{BE2D26BF-51EE-4B39-BEC0-63C2E8C02654}" presName="connectorText" presStyleLbl="sibTrans2D1" presStyleIdx="6" presStyleCnt="7"/>
      <dgm:spPr/>
      <dgm:t>
        <a:bodyPr/>
        <a:lstStyle/>
        <a:p>
          <a:endParaRPr lang="en-US"/>
        </a:p>
      </dgm:t>
    </dgm:pt>
  </dgm:ptLst>
  <dgm:cxnLst>
    <dgm:cxn modelId="{4737B2D9-3DD2-41A7-9977-C0D6032D552F}" type="presOf" srcId="{5726FE59-FEDB-4327-B165-0CC761CA80DD}" destId="{CF836F2C-0EDF-4DA0-A88D-D714C0E8DA5C}" srcOrd="0" destOrd="0" presId="urn:microsoft.com/office/officeart/2005/8/layout/cycle2"/>
    <dgm:cxn modelId="{9FE5BCCC-F1F3-43CA-B940-EB39B7CAEE45}" srcId="{4BED03FC-0030-4C16-ADF3-1E04C93763BE}" destId="{16AE4C7E-09BE-4A3D-9188-A9F2CBCFEFBD}" srcOrd="2" destOrd="0" parTransId="{2BF62E75-A673-49D8-AE73-E21E2683148F}" sibTransId="{60865BD4-5E5A-4746-8CA1-F72BC182FD82}"/>
    <dgm:cxn modelId="{5E217835-9F6B-414D-AE6B-FF9F0934461C}" type="presOf" srcId="{41DA88BD-E9B6-476F-AD61-7473449E6405}" destId="{6F6EE9B6-9A57-4891-A771-C2E0009DD5DE}" srcOrd="0" destOrd="0" presId="urn:microsoft.com/office/officeart/2005/8/layout/cycle2"/>
    <dgm:cxn modelId="{C79354AD-E0E8-4AA9-B810-9DCCAF77B0C7}" type="presOf" srcId="{D434AF17-CA0E-42B1-B8A3-2728D7BA1A4C}" destId="{0C1ACC40-001A-47D4-8DD7-E2F1230A8206}" srcOrd="1" destOrd="0" presId="urn:microsoft.com/office/officeart/2005/8/layout/cycle2"/>
    <dgm:cxn modelId="{EAACC946-7601-4CEB-A7CB-558D653F8D47}" type="presOf" srcId="{0F19DECA-9128-4984-9124-FED1988BCEE7}" destId="{FCF3E8EC-7ECF-4853-BA87-AE5D5782EC80}" srcOrd="0" destOrd="0" presId="urn:microsoft.com/office/officeart/2005/8/layout/cycle2"/>
    <dgm:cxn modelId="{2A41F6C2-F24A-409B-935D-901B62A9463B}" type="presOf" srcId="{18DDD241-C732-46D3-A680-816B797697B6}" destId="{C306541A-33BA-48EA-8535-0A22BD402C5C}" srcOrd="0" destOrd="0" presId="urn:microsoft.com/office/officeart/2005/8/layout/cycle2"/>
    <dgm:cxn modelId="{39F40D32-52FC-4D95-9DBD-31CDAB5BC41D}" srcId="{4BED03FC-0030-4C16-ADF3-1E04C93763BE}" destId="{F1460ADA-6CB8-4C21-A603-150C1ADEEE08}" srcOrd="3" destOrd="0" parTransId="{6E125BA1-51D5-42E6-AD8F-25E10CA12E20}" sibTransId="{18DDD241-C732-46D3-A680-816B797697B6}"/>
    <dgm:cxn modelId="{10259B55-C5C5-4D47-B87E-9057C1651FAF}" type="presOf" srcId="{F1460ADA-6CB8-4C21-A603-150C1ADEEE08}" destId="{33246269-4D1A-4465-9DC4-2939ABE2CBD8}" srcOrd="0" destOrd="0" presId="urn:microsoft.com/office/officeart/2005/8/layout/cycle2"/>
    <dgm:cxn modelId="{CDE2C1F2-32E8-4778-8A7A-05823211E2DF}" type="presOf" srcId="{60865BD4-5E5A-4746-8CA1-F72BC182FD82}" destId="{9625B354-DBF9-4384-A2E3-E34A37EEF300}" srcOrd="0" destOrd="0" presId="urn:microsoft.com/office/officeart/2005/8/layout/cycle2"/>
    <dgm:cxn modelId="{97344B6B-BEBB-4E1B-B5E4-5AFBFC16E82A}" type="presOf" srcId="{60865BD4-5E5A-4746-8CA1-F72BC182FD82}" destId="{940C51D2-4A8A-40B5-ADB1-F970591EE0BF}" srcOrd="1" destOrd="0" presId="urn:microsoft.com/office/officeart/2005/8/layout/cycle2"/>
    <dgm:cxn modelId="{CBAC37F8-1548-4B0E-B383-625BC6C78F32}" srcId="{4BED03FC-0030-4C16-ADF3-1E04C93763BE}" destId="{E841A2AF-1A1E-4C76-972F-5ABCF17C695D}" srcOrd="6" destOrd="0" parTransId="{6EE61014-0683-468A-AE3C-B8E92DC8FEA8}" sibTransId="{BE2D26BF-51EE-4B39-BEC0-63C2E8C02654}"/>
    <dgm:cxn modelId="{2582D321-2C50-4696-A58D-3FA35166470B}" type="presOf" srcId="{8E825650-118F-4678-AFA2-303BCE5BF835}" destId="{F3729AAA-2379-4E06-B27E-2E32C2E02D2A}" srcOrd="0" destOrd="0" presId="urn:microsoft.com/office/officeart/2005/8/layout/cycle2"/>
    <dgm:cxn modelId="{D6542341-9CE2-4F70-B35B-0D81E36069D7}" type="presOf" srcId="{5726FE59-FEDB-4327-B165-0CC761CA80DD}" destId="{42399478-A880-4564-AC65-EBCAC1441B4A}" srcOrd="1" destOrd="0" presId="urn:microsoft.com/office/officeart/2005/8/layout/cycle2"/>
    <dgm:cxn modelId="{874FDC0C-A5FE-4626-94C4-8AEAFEAA85FF}" type="presOf" srcId="{18DDD241-C732-46D3-A680-816B797697B6}" destId="{3CDDD996-D4EB-4C90-BFCB-7C90D77AE0FF}" srcOrd="1" destOrd="0" presId="urn:microsoft.com/office/officeart/2005/8/layout/cycle2"/>
    <dgm:cxn modelId="{6C77FC0E-AAEE-400C-8CB5-52A73F636D96}" srcId="{4BED03FC-0030-4C16-ADF3-1E04C93763BE}" destId="{8E825650-118F-4678-AFA2-303BCE5BF835}" srcOrd="4" destOrd="0" parTransId="{7D618EFB-1F3D-4914-B1BC-B28365F17A7F}" sibTransId="{9CABF4D2-4C2B-4BFB-816B-52930E15D7FE}"/>
    <dgm:cxn modelId="{9B642B3E-7B41-4614-9F21-CD0E8EE8DF42}" type="presOf" srcId="{41DA88BD-E9B6-476F-AD61-7473449E6405}" destId="{5BE4C525-2060-45F1-A74D-D6AB0BC24192}" srcOrd="1" destOrd="0" presId="urn:microsoft.com/office/officeart/2005/8/layout/cycle2"/>
    <dgm:cxn modelId="{1719803C-C3A5-4A75-AF3E-29070F4DF48D}" srcId="{4BED03FC-0030-4C16-ADF3-1E04C93763BE}" destId="{97F71859-BFAA-4740-91EC-77E6DC5352BE}" srcOrd="5" destOrd="0" parTransId="{5E1089F5-A6A5-4147-9B1A-3F5D7680372C}" sibTransId="{5726FE59-FEDB-4327-B165-0CC761CA80DD}"/>
    <dgm:cxn modelId="{2F278282-7640-442C-8364-25E942A3136A}" type="presOf" srcId="{97F71859-BFAA-4740-91EC-77E6DC5352BE}" destId="{965A821A-3415-47EC-A3DD-2C2A84F1EDDD}" srcOrd="0" destOrd="0" presId="urn:microsoft.com/office/officeart/2005/8/layout/cycle2"/>
    <dgm:cxn modelId="{06AEEE28-18F7-45E9-A832-6DD417DE4E9E}" type="presOf" srcId="{BE2D26BF-51EE-4B39-BEC0-63C2E8C02654}" destId="{A95F121A-40C2-4048-9F39-FDB7884FF03D}" srcOrd="0" destOrd="0" presId="urn:microsoft.com/office/officeart/2005/8/layout/cycle2"/>
    <dgm:cxn modelId="{760B904A-E014-462E-8805-1FF9E453CC99}" type="presOf" srcId="{F72165A0-B61D-4A6F-8A5A-A3066192D183}" destId="{B4010E62-C22E-4E8F-AEEC-46F0F81896E2}" srcOrd="0" destOrd="0" presId="urn:microsoft.com/office/officeart/2005/8/layout/cycle2"/>
    <dgm:cxn modelId="{F97BA9A4-799A-4502-8471-9668F2E4A637}" type="presOf" srcId="{E841A2AF-1A1E-4C76-972F-5ABCF17C695D}" destId="{E182EF24-7B63-4B0C-A1C6-4DE02056461C}" srcOrd="0" destOrd="0" presId="urn:microsoft.com/office/officeart/2005/8/layout/cycle2"/>
    <dgm:cxn modelId="{B35B0BE2-10C8-49C0-AD6E-105E620B9293}" type="presOf" srcId="{9CABF4D2-4C2B-4BFB-816B-52930E15D7FE}" destId="{D48D2630-06F2-4619-9ED4-42059DC70D5F}" srcOrd="1" destOrd="0" presId="urn:microsoft.com/office/officeart/2005/8/layout/cycle2"/>
    <dgm:cxn modelId="{26CCDCD0-80D9-4BCC-9B6D-F5DECD22C796}" type="presOf" srcId="{BE2D26BF-51EE-4B39-BEC0-63C2E8C02654}" destId="{8AAD65C6-91C3-4666-9C1E-A7E37BBA1966}" srcOrd="1" destOrd="0" presId="urn:microsoft.com/office/officeart/2005/8/layout/cycle2"/>
    <dgm:cxn modelId="{854A45DD-993C-4BF6-B316-9359B6984666}" type="presOf" srcId="{4BED03FC-0030-4C16-ADF3-1E04C93763BE}" destId="{1F1DCC74-4A8A-465A-8608-3832ABFA24B5}" srcOrd="0" destOrd="0" presId="urn:microsoft.com/office/officeart/2005/8/layout/cycle2"/>
    <dgm:cxn modelId="{A777E499-D153-4564-9AAC-D8423DFC1747}" type="presOf" srcId="{D434AF17-CA0E-42B1-B8A3-2728D7BA1A4C}" destId="{201E9CB6-68A8-4954-A180-7C67E367744F}" srcOrd="0" destOrd="0" presId="urn:microsoft.com/office/officeart/2005/8/layout/cycle2"/>
    <dgm:cxn modelId="{863BA7D7-F19D-4FF2-B038-0DDC560B4A06}" type="presOf" srcId="{9CABF4D2-4C2B-4BFB-816B-52930E15D7FE}" destId="{84237B09-39C9-4C1E-88FF-D3A27B899893}" srcOrd="0" destOrd="0" presId="urn:microsoft.com/office/officeart/2005/8/layout/cycle2"/>
    <dgm:cxn modelId="{D7C7B440-EBD8-48C5-B542-D324C9DDA7C5}" srcId="{4BED03FC-0030-4C16-ADF3-1E04C93763BE}" destId="{F72165A0-B61D-4A6F-8A5A-A3066192D183}" srcOrd="0" destOrd="0" parTransId="{96DFA8CE-55C9-408D-A2BC-BE5E55F8A8EE}" sibTransId="{D434AF17-CA0E-42B1-B8A3-2728D7BA1A4C}"/>
    <dgm:cxn modelId="{901CDB51-1133-457A-B435-396EDF02B142}" type="presOf" srcId="{16AE4C7E-09BE-4A3D-9188-A9F2CBCFEFBD}" destId="{8A26F433-730C-4D51-AE33-1EECDFC3CB49}" srcOrd="0" destOrd="0" presId="urn:microsoft.com/office/officeart/2005/8/layout/cycle2"/>
    <dgm:cxn modelId="{575F845B-0566-4893-812D-990A942D082D}" srcId="{4BED03FC-0030-4C16-ADF3-1E04C93763BE}" destId="{0F19DECA-9128-4984-9124-FED1988BCEE7}" srcOrd="1" destOrd="0" parTransId="{8506CCC7-1D6F-4D2A-A044-2384FEA6A6DA}" sibTransId="{41DA88BD-E9B6-476F-AD61-7473449E6405}"/>
    <dgm:cxn modelId="{E7C70E9C-8453-45BA-A76B-4B1F57A74492}" type="presParOf" srcId="{1F1DCC74-4A8A-465A-8608-3832ABFA24B5}" destId="{B4010E62-C22E-4E8F-AEEC-46F0F81896E2}" srcOrd="0" destOrd="0" presId="urn:microsoft.com/office/officeart/2005/8/layout/cycle2"/>
    <dgm:cxn modelId="{7C679D50-4B36-4A36-81AC-AF5CD39146F3}" type="presParOf" srcId="{1F1DCC74-4A8A-465A-8608-3832ABFA24B5}" destId="{201E9CB6-68A8-4954-A180-7C67E367744F}" srcOrd="1" destOrd="0" presId="urn:microsoft.com/office/officeart/2005/8/layout/cycle2"/>
    <dgm:cxn modelId="{5620B83C-2989-4297-AEB5-E72317F8E8BA}" type="presParOf" srcId="{201E9CB6-68A8-4954-A180-7C67E367744F}" destId="{0C1ACC40-001A-47D4-8DD7-E2F1230A8206}" srcOrd="0" destOrd="0" presId="urn:microsoft.com/office/officeart/2005/8/layout/cycle2"/>
    <dgm:cxn modelId="{DA5FDE9E-717F-46E3-AAA7-441700FBAAC4}" type="presParOf" srcId="{1F1DCC74-4A8A-465A-8608-3832ABFA24B5}" destId="{FCF3E8EC-7ECF-4853-BA87-AE5D5782EC80}" srcOrd="2" destOrd="0" presId="urn:microsoft.com/office/officeart/2005/8/layout/cycle2"/>
    <dgm:cxn modelId="{DD1C9770-B975-4818-9F74-F94FC829F694}" type="presParOf" srcId="{1F1DCC74-4A8A-465A-8608-3832ABFA24B5}" destId="{6F6EE9B6-9A57-4891-A771-C2E0009DD5DE}" srcOrd="3" destOrd="0" presId="urn:microsoft.com/office/officeart/2005/8/layout/cycle2"/>
    <dgm:cxn modelId="{417A447C-A354-43F6-A98B-C3D054E1741B}" type="presParOf" srcId="{6F6EE9B6-9A57-4891-A771-C2E0009DD5DE}" destId="{5BE4C525-2060-45F1-A74D-D6AB0BC24192}" srcOrd="0" destOrd="0" presId="urn:microsoft.com/office/officeart/2005/8/layout/cycle2"/>
    <dgm:cxn modelId="{C1571576-21A4-4B65-A026-C3752670AC76}" type="presParOf" srcId="{1F1DCC74-4A8A-465A-8608-3832ABFA24B5}" destId="{8A26F433-730C-4D51-AE33-1EECDFC3CB49}" srcOrd="4" destOrd="0" presId="urn:microsoft.com/office/officeart/2005/8/layout/cycle2"/>
    <dgm:cxn modelId="{73704E20-8AE8-49E9-9B3C-50205CF119B3}" type="presParOf" srcId="{1F1DCC74-4A8A-465A-8608-3832ABFA24B5}" destId="{9625B354-DBF9-4384-A2E3-E34A37EEF300}" srcOrd="5" destOrd="0" presId="urn:microsoft.com/office/officeart/2005/8/layout/cycle2"/>
    <dgm:cxn modelId="{CB41F6C1-891C-4C20-91AF-5809806B39B8}" type="presParOf" srcId="{9625B354-DBF9-4384-A2E3-E34A37EEF300}" destId="{940C51D2-4A8A-40B5-ADB1-F970591EE0BF}" srcOrd="0" destOrd="0" presId="urn:microsoft.com/office/officeart/2005/8/layout/cycle2"/>
    <dgm:cxn modelId="{E552D412-9FF9-48F5-87C5-0D9EF91AAFBA}" type="presParOf" srcId="{1F1DCC74-4A8A-465A-8608-3832ABFA24B5}" destId="{33246269-4D1A-4465-9DC4-2939ABE2CBD8}" srcOrd="6" destOrd="0" presId="urn:microsoft.com/office/officeart/2005/8/layout/cycle2"/>
    <dgm:cxn modelId="{7C6E47A4-9254-4792-A9D7-3E34EB0668CF}" type="presParOf" srcId="{1F1DCC74-4A8A-465A-8608-3832ABFA24B5}" destId="{C306541A-33BA-48EA-8535-0A22BD402C5C}" srcOrd="7" destOrd="0" presId="urn:microsoft.com/office/officeart/2005/8/layout/cycle2"/>
    <dgm:cxn modelId="{A78C883B-BCD1-43BD-9D9E-9B542CD32393}" type="presParOf" srcId="{C306541A-33BA-48EA-8535-0A22BD402C5C}" destId="{3CDDD996-D4EB-4C90-BFCB-7C90D77AE0FF}" srcOrd="0" destOrd="0" presId="urn:microsoft.com/office/officeart/2005/8/layout/cycle2"/>
    <dgm:cxn modelId="{336B2228-9E5A-4F94-9211-3C135DD146F1}" type="presParOf" srcId="{1F1DCC74-4A8A-465A-8608-3832ABFA24B5}" destId="{F3729AAA-2379-4E06-B27E-2E32C2E02D2A}" srcOrd="8" destOrd="0" presId="urn:microsoft.com/office/officeart/2005/8/layout/cycle2"/>
    <dgm:cxn modelId="{AA840A87-B7F4-4260-92A2-3677FE590D81}" type="presParOf" srcId="{1F1DCC74-4A8A-465A-8608-3832ABFA24B5}" destId="{84237B09-39C9-4C1E-88FF-D3A27B899893}" srcOrd="9" destOrd="0" presId="urn:microsoft.com/office/officeart/2005/8/layout/cycle2"/>
    <dgm:cxn modelId="{2E8E8E5C-51E9-4C58-BD43-3588624E385D}" type="presParOf" srcId="{84237B09-39C9-4C1E-88FF-D3A27B899893}" destId="{D48D2630-06F2-4619-9ED4-42059DC70D5F}" srcOrd="0" destOrd="0" presId="urn:microsoft.com/office/officeart/2005/8/layout/cycle2"/>
    <dgm:cxn modelId="{88DAE967-A933-4B33-A9E6-06ABDD345784}" type="presParOf" srcId="{1F1DCC74-4A8A-465A-8608-3832ABFA24B5}" destId="{965A821A-3415-47EC-A3DD-2C2A84F1EDDD}" srcOrd="10" destOrd="0" presId="urn:microsoft.com/office/officeart/2005/8/layout/cycle2"/>
    <dgm:cxn modelId="{043DDD9B-DBDB-4ED0-A961-9D6B316A8B36}" type="presParOf" srcId="{1F1DCC74-4A8A-465A-8608-3832ABFA24B5}" destId="{CF836F2C-0EDF-4DA0-A88D-D714C0E8DA5C}" srcOrd="11" destOrd="0" presId="urn:microsoft.com/office/officeart/2005/8/layout/cycle2"/>
    <dgm:cxn modelId="{1F5A9025-AF97-418D-97CE-75EA51D74ECC}" type="presParOf" srcId="{CF836F2C-0EDF-4DA0-A88D-D714C0E8DA5C}" destId="{42399478-A880-4564-AC65-EBCAC1441B4A}" srcOrd="0" destOrd="0" presId="urn:microsoft.com/office/officeart/2005/8/layout/cycle2"/>
    <dgm:cxn modelId="{9A752159-0452-43A9-B312-4DD18699E23C}" type="presParOf" srcId="{1F1DCC74-4A8A-465A-8608-3832ABFA24B5}" destId="{E182EF24-7B63-4B0C-A1C6-4DE02056461C}" srcOrd="12" destOrd="0" presId="urn:microsoft.com/office/officeart/2005/8/layout/cycle2"/>
    <dgm:cxn modelId="{A46AC099-7D43-4360-B804-2EBB59439DE4}" type="presParOf" srcId="{1F1DCC74-4A8A-465A-8608-3832ABFA24B5}" destId="{A95F121A-40C2-4048-9F39-FDB7884FF03D}" srcOrd="13" destOrd="0" presId="urn:microsoft.com/office/officeart/2005/8/layout/cycle2"/>
    <dgm:cxn modelId="{E071DC2E-F8CE-4382-A2F8-196CA7184225}" type="presParOf" srcId="{A95F121A-40C2-4048-9F39-FDB7884FF03D}" destId="{8AAD65C6-91C3-4666-9C1E-A7E37BBA1966}" srcOrd="0" destOrd="0" presId="urn:microsoft.com/office/officeart/2005/8/layout/cycle2"/>
  </dgm:cxnLst>
  <dgm:bg/>
  <dgm:whole/>
</dgm:dataModel>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33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A783D24-97D3-4EED-9E32-589EABCA617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975C210-B55F-42CD-AE99-E3040A9B5A04}" type="slidenum">
              <a:rPr lang="en-US" smtClean="0"/>
              <a:pPr/>
              <a:t>1</a:t>
            </a:fld>
            <a:endParaRPr lang="en-US" smtClean="0"/>
          </a:p>
        </p:txBody>
      </p:sp>
      <p:sp>
        <p:nvSpPr>
          <p:cNvPr id="65539" name="Rectangle 2"/>
          <p:cNvSpPr>
            <a:spLocks noGrp="1" noRot="1" noChangeAspect="1" noChangeArrowheads="1" noTextEdit="1"/>
          </p:cNvSpPr>
          <p:nvPr>
            <p:ph type="sldImg"/>
          </p:nvPr>
        </p:nvSpPr>
        <p:spPr>
          <a:xfrm>
            <a:off x="1139825" y="685800"/>
            <a:ext cx="4572000" cy="3429000"/>
          </a:xfrm>
          <a:ln w="12700" cap="flat">
            <a:solidFill>
              <a:schemeClr val="tx1"/>
            </a:solidFill>
          </a:ln>
        </p:spPr>
      </p:sp>
      <p:sp>
        <p:nvSpPr>
          <p:cNvPr id="65540" name="Rectangle 3"/>
          <p:cNvSpPr>
            <a:spLocks noGrp="1" noChangeArrowheads="1"/>
          </p:cNvSpPr>
          <p:nvPr>
            <p:ph type="body" idx="1"/>
          </p:nvPr>
        </p:nvSpPr>
        <p:spPr>
          <a:xfrm>
            <a:off x="912813" y="4343400"/>
            <a:ext cx="5026025" cy="4114800"/>
          </a:xfrm>
          <a:noFill/>
          <a:ln/>
        </p:spPr>
        <p:txBody>
          <a:bodyPr lIns="90563" tIns="44486" rIns="90563" bIns="44486"/>
          <a:lstStyle/>
          <a:p>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6D79A4D-E1A5-4703-A04B-A0EC61451B96}" type="slidenum">
              <a:rPr lang="en-US" smtClean="0"/>
              <a:pPr/>
              <a:t>15</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17</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80BA4F0-A4CD-4F65-829C-289B63F39D19}" type="slidenum">
              <a:rPr lang="en-US" smtClean="0"/>
              <a:pPr/>
              <a:t>18</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685800" y="4343400"/>
            <a:ext cx="5486400" cy="4114800"/>
          </a:xfrm>
          <a:noFill/>
          <a:ln/>
        </p:spPr>
        <p:txBody>
          <a:bodyPr/>
          <a:lstStyle/>
          <a:p>
            <a:r>
              <a:rPr lang="en-US" smtClean="0"/>
              <a:t>Once we have identified a possibly petroleum reservoir, using seismic interpretation of our “soundings” – we need to test our hypothesis by drilling “wells” into the earth.  In effect, we are attempting to insert our “straws” into the identified “bumps” in the subsurface.  Well planning is generally performed within the visual context of our interpretation environment.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BF0A594-C6BE-4F8A-BEF2-B3BD236E3E06}" type="slidenum">
              <a:rPr lang="en-US" smtClean="0"/>
              <a:pPr/>
              <a:t>19</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20</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26</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FDA58F92-2002-4082-A288-1CEEB1F1BE5F}" type="slidenum">
              <a:rPr lang="en-US" smtClean="0"/>
              <a:pPr/>
              <a:t>27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30</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3</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24BF5774-70D4-447C-B67C-3A2963906579}" type="slidenum">
              <a:rPr lang="en-US" smtClean="0"/>
              <a:pPr/>
              <a:t>4</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5</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1E61CFF-13D6-42B1-AE59-ABD052DC15DC}" type="slidenum">
              <a:rPr lang="en-US" smtClean="0"/>
              <a:pPr/>
              <a:t>7</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50757BEC-36FA-4FE9-A1CF-B1C5B5FFBB9F}" type="slidenum">
              <a:rPr lang="en-US" smtClean="0"/>
              <a:pPr/>
              <a:t>10</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BE5AD65D-06AB-4DD0-A492-BD6CD542605B}" type="slidenum">
              <a:rPr lang="en-US" smtClean="0"/>
              <a:pPr/>
              <a:t>12</a:t>
            </a:fld>
            <a:endParaRPr lang="en-US" smtClean="0"/>
          </a:p>
        </p:txBody>
      </p:sp>
      <p:sp>
        <p:nvSpPr>
          <p:cNvPr id="75779" name="Rectangle 2"/>
          <p:cNvSpPr>
            <a:spLocks noGrp="1" noRot="1" noChangeAspect="1" noChangeArrowheads="1" noTextEdit="1"/>
          </p:cNvSpPr>
          <p:nvPr>
            <p:ph type="sldImg"/>
          </p:nvPr>
        </p:nvSpPr>
        <p:spPr>
          <a:xfrm>
            <a:off x="1141413" y="684213"/>
            <a:ext cx="4576762" cy="3432175"/>
          </a:xfrm>
          <a:ln/>
        </p:spPr>
      </p:sp>
      <p:sp>
        <p:nvSpPr>
          <p:cNvPr id="75780" name="Rectangle 3"/>
          <p:cNvSpPr>
            <a:spLocks noGrp="1" noChangeArrowheads="1"/>
          </p:cNvSpPr>
          <p:nvPr>
            <p:ph type="body" idx="1"/>
          </p:nvPr>
        </p:nvSpPr>
        <p:spPr>
          <a:xfrm>
            <a:off x="914400" y="4344988"/>
            <a:ext cx="5029200" cy="4114800"/>
          </a:xfrm>
          <a:noFill/>
          <a:ln/>
        </p:spPr>
        <p:txBody>
          <a:bodyP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91EB0D3-9EE5-4441-9D79-6C07747DDFBB}" type="slidenum">
              <a:rPr lang="en-US" smtClean="0"/>
              <a:pPr/>
              <a:t>13</a:t>
            </a:fld>
            <a:endParaRPr lang="en-US" smtClean="0"/>
          </a:p>
        </p:txBody>
      </p:sp>
      <p:sp>
        <p:nvSpPr>
          <p:cNvPr id="66563" name="Rectangle 2"/>
          <p:cNvSpPr>
            <a:spLocks noGrp="1" noRot="1" noChangeAspect="1" noChangeArrowheads="1" noTextEdit="1"/>
          </p:cNvSpPr>
          <p:nvPr>
            <p:ph type="sldImg"/>
          </p:nvPr>
        </p:nvSpPr>
        <p:spPr>
          <a:xfrm>
            <a:off x="1127125" y="673100"/>
            <a:ext cx="4591050" cy="3443288"/>
          </a:xfrm>
          <a:ln/>
        </p:spPr>
      </p:sp>
      <p:sp>
        <p:nvSpPr>
          <p:cNvPr id="66564" name="Rectangle 3"/>
          <p:cNvSpPr>
            <a:spLocks noGrp="1" noChangeArrowheads="1"/>
          </p:cNvSpPr>
          <p:nvPr>
            <p:ph type="body" idx="1"/>
          </p:nvPr>
        </p:nvSpPr>
        <p:spPr>
          <a:xfrm>
            <a:off x="912813" y="4341813"/>
            <a:ext cx="5021262" cy="4116387"/>
          </a:xfrm>
          <a:noFill/>
          <a:ln/>
        </p:spPr>
        <p:txBody>
          <a:bodyPr lIns="91122" tIns="45561" rIns="91122" bIns="45561"/>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5DF744B-8B60-482A-BE4C-DC67CB895342}" type="slidenum">
              <a:rPr lang="en-US" smtClean="0"/>
              <a:pPr/>
              <a:t>14</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b="1" smtClean="0"/>
              <a:t>Well Design, Planning, and Placement For Optimized Production</a:t>
            </a:r>
          </a:p>
          <a:p>
            <a:r>
              <a:rPr lang="en-US" smtClean="0"/>
              <a:t>Integration with subsurface G&amp;G data through the OpenWorks database enables concurrent visualization of engineering data and the earth model which can help generate more accurate targets and position wellbores more precisely. Engineers, geoscientist and contractors can all share and visualize information as a team, evaluate alternatives and collaborate on designing the best solutions. This approach ultimately improves reservoir yields - the biggest payoff. Landmark’s drilling and completions solutions deliver all the tools you need to plan, execute and analyze all well types - from onshore operations to complex deepwater projects.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8" descr="iStock_000006972546Small edited"/>
          <p:cNvPicPr>
            <a:picLocks noChangeAspect="1" noChangeArrowheads="1"/>
          </p:cNvPicPr>
          <p:nvPr userDrawn="1"/>
        </p:nvPicPr>
        <p:blipFill>
          <a:blip r:embed="rId2"/>
          <a:srcRect b="11082"/>
          <a:stretch>
            <a:fillRect/>
          </a:stretch>
        </p:blipFill>
        <p:spPr bwMode="auto">
          <a:xfrm>
            <a:off x="0" y="2578100"/>
            <a:ext cx="9144000" cy="4279900"/>
          </a:xfrm>
          <a:prstGeom prst="rect">
            <a:avLst/>
          </a:prstGeom>
          <a:noFill/>
          <a:ln w="9525">
            <a:noFill/>
            <a:miter lim="800000"/>
            <a:headEnd/>
            <a:tailEnd/>
          </a:ln>
        </p:spPr>
      </p:pic>
      <p:sp>
        <p:nvSpPr>
          <p:cNvPr id="5" name="Text Box 12"/>
          <p:cNvSpPr txBox="1">
            <a:spLocks noChangeArrowheads="1"/>
          </p:cNvSpPr>
          <p:nvPr userDrawn="1"/>
        </p:nvSpPr>
        <p:spPr bwMode="white">
          <a:xfrm>
            <a:off x="5427663" y="6583363"/>
            <a:ext cx="3640137" cy="274637"/>
          </a:xfrm>
          <a:prstGeom prst="rect">
            <a:avLst/>
          </a:prstGeom>
          <a:noFill/>
          <a:ln w="9525">
            <a:noFill/>
            <a:miter lim="800000"/>
            <a:headEnd type="none" w="sm" len="sm"/>
            <a:tailEnd type="none" w="sm" len="sm"/>
          </a:ln>
          <a:effectLst/>
        </p:spPr>
        <p:txBody>
          <a:bodyPr wrap="none">
            <a:spAutoFit/>
          </a:bodyPr>
          <a:lstStyle/>
          <a:p>
            <a:pPr>
              <a:defRPr/>
            </a:pPr>
            <a:r>
              <a:rPr lang="en-US" sz="1200">
                <a:solidFill>
                  <a:srgbClr val="000099"/>
                </a:solidFill>
              </a:rPr>
              <a:t>© 2011 LogiGear Corporation.  All Rights Reserved</a:t>
            </a:r>
          </a:p>
        </p:txBody>
      </p:sp>
      <p:sp>
        <p:nvSpPr>
          <p:cNvPr id="6" name="Rectangle 16"/>
          <p:cNvSpPr>
            <a:spLocks noChangeArrowheads="1"/>
          </p:cNvSpPr>
          <p:nvPr userDrawn="1"/>
        </p:nvSpPr>
        <p:spPr bwMode="auto">
          <a:xfrm>
            <a:off x="0" y="0"/>
            <a:ext cx="9144000" cy="6858000"/>
          </a:xfrm>
          <a:prstGeom prst="rect">
            <a:avLst/>
          </a:prstGeom>
          <a:gradFill rotWithShape="1">
            <a:gsLst>
              <a:gs pos="0">
                <a:srgbClr val="336699"/>
              </a:gs>
              <a:gs pos="100000">
                <a:schemeClr val="bg1">
                  <a:alpha val="0"/>
                </a:schemeClr>
              </a:gs>
            </a:gsLst>
            <a:lin ang="5400000" scaled="1"/>
          </a:gradFill>
          <a:ln w="9525">
            <a:noFill/>
            <a:miter lim="800000"/>
            <a:headEnd/>
            <a:tailEnd/>
          </a:ln>
          <a:effectLst/>
        </p:spPr>
        <p:txBody>
          <a:bodyPr wrap="none" anchor="ctr"/>
          <a:lstStyle/>
          <a:p>
            <a:pPr algn="ctr">
              <a:defRPr/>
            </a:pPr>
            <a:endParaRPr lang="en-US"/>
          </a:p>
        </p:txBody>
      </p:sp>
      <p:pic>
        <p:nvPicPr>
          <p:cNvPr id="7" name="Picture 18" descr="logo"/>
          <p:cNvPicPr>
            <a:picLocks noChangeAspect="1" noChangeArrowheads="1"/>
          </p:cNvPicPr>
          <p:nvPr userDrawn="1"/>
        </p:nvPicPr>
        <p:blipFill>
          <a:blip r:embed="rId3"/>
          <a:srcRect/>
          <a:stretch>
            <a:fillRect/>
          </a:stretch>
        </p:blipFill>
        <p:spPr bwMode="auto">
          <a:xfrm>
            <a:off x="2971800" y="228600"/>
            <a:ext cx="2895600" cy="1111250"/>
          </a:xfrm>
          <a:prstGeom prst="rect">
            <a:avLst/>
          </a:prstGeom>
          <a:noFill/>
          <a:effectLst>
            <a:outerShdw dist="17961" dir="2700000" algn="ctr" rotWithShape="0">
              <a:schemeClr val="bg1">
                <a:alpha val="50000"/>
              </a:schemeClr>
            </a:outerShdw>
          </a:effectLst>
        </p:spPr>
      </p:pic>
      <p:sp>
        <p:nvSpPr>
          <p:cNvPr id="8" name="Rectangle 19"/>
          <p:cNvSpPr>
            <a:spLocks noChangeArrowheads="1"/>
          </p:cNvSpPr>
          <p:nvPr userDrawn="1"/>
        </p:nvSpPr>
        <p:spPr bwMode="auto">
          <a:xfrm>
            <a:off x="0" y="2057400"/>
            <a:ext cx="9144000" cy="1676400"/>
          </a:xfrm>
          <a:prstGeom prst="rect">
            <a:avLst/>
          </a:prstGeom>
          <a:solidFill>
            <a:schemeClr val="bg1">
              <a:alpha val="35001"/>
            </a:schemeClr>
          </a:solidFill>
          <a:ln w="9525">
            <a:noFill/>
            <a:miter lim="800000"/>
            <a:headEnd/>
            <a:tailEnd/>
          </a:ln>
          <a:effectLst/>
        </p:spPr>
        <p:txBody>
          <a:bodyPr wrap="none" anchor="ctr"/>
          <a:lstStyle/>
          <a:p>
            <a:pPr>
              <a:defRPr/>
            </a:pPr>
            <a:endParaRPr lang="en-US"/>
          </a:p>
        </p:txBody>
      </p:sp>
      <p:sp>
        <p:nvSpPr>
          <p:cNvPr id="4116" name="Rectangle 20"/>
          <p:cNvSpPr>
            <a:spLocks noGrp="1" noChangeArrowheads="1"/>
          </p:cNvSpPr>
          <p:nvPr>
            <p:ph type="ctrTitle" sz="quarter"/>
          </p:nvPr>
        </p:nvSpPr>
        <p:spPr>
          <a:xfrm>
            <a:off x="685800" y="2130425"/>
            <a:ext cx="7772400" cy="1470025"/>
          </a:xfrm>
          <a:effectLst>
            <a:outerShdw dist="35921" dir="2700000" algn="ctr" rotWithShape="0">
              <a:srgbClr val="336699"/>
            </a:outerShdw>
          </a:effectLst>
        </p:spPr>
        <p:txBody>
          <a:bodyPr/>
          <a:lstStyle>
            <a:lvl1pPr algn="ctr">
              <a:defRPr sz="4100"/>
            </a:lvl1pPr>
          </a:lstStyle>
          <a:p>
            <a:r>
              <a:rPr lang="en-US"/>
              <a:t>Click to edit Master title style</a:t>
            </a:r>
          </a:p>
        </p:txBody>
      </p:sp>
      <p:sp>
        <p:nvSpPr>
          <p:cNvPr id="4117" name="Rectangle 21"/>
          <p:cNvSpPr>
            <a:spLocks noGrp="1" noChangeArrowheads="1"/>
          </p:cNvSpPr>
          <p:nvPr>
            <p:ph type="subTitle" sz="quarter" idx="1"/>
          </p:nvPr>
        </p:nvSpPr>
        <p:spPr>
          <a:xfrm>
            <a:off x="1371600" y="4267200"/>
            <a:ext cx="6400800" cy="1371600"/>
          </a:xfrm>
        </p:spPr>
        <p:txBody>
          <a:bodyPr/>
          <a:lstStyle>
            <a:lvl1pPr marL="0" indent="0" algn="ctr">
              <a:buFont typeface="Wingdings" pitchFamily="2" charset="2"/>
              <a:buNone/>
              <a:defRPr sz="1600">
                <a:solidFill>
                  <a:schemeClr val="bg1"/>
                </a:solidFill>
              </a:defRPr>
            </a:lvl1pPr>
          </a:lstStyle>
          <a:p>
            <a:r>
              <a:rPr lang="en-US"/>
              <a:t>Click to edit Master subtitle style</a:t>
            </a:r>
          </a:p>
        </p:txBody>
      </p:sp>
      <p:sp>
        <p:nvSpPr>
          <p:cNvPr id="9" name="Rectangle 22"/>
          <p:cNvSpPr>
            <a:spLocks noGrp="1" noChangeArrowheads="1"/>
          </p:cNvSpPr>
          <p:nvPr>
            <p:ph type="dt" sz="quarter" idx="10"/>
          </p:nvPr>
        </p:nvSpPr>
        <p:spPr>
          <a:xfrm>
            <a:off x="457200" y="6245225"/>
            <a:ext cx="2133600" cy="307975"/>
          </a:xfrm>
        </p:spPr>
        <p:txBody>
          <a:bodyPr/>
          <a:lstStyle>
            <a:lvl1pPr>
              <a:defRPr/>
            </a:lvl1pPr>
          </a:lstStyle>
          <a:p>
            <a:pPr>
              <a:defRPr/>
            </a:pPr>
            <a:endParaRPr lang="en-US"/>
          </a:p>
        </p:txBody>
      </p:sp>
      <p:sp>
        <p:nvSpPr>
          <p:cNvPr id="10" name="Rectangle 23"/>
          <p:cNvSpPr>
            <a:spLocks noGrp="1" noChangeArrowheads="1"/>
          </p:cNvSpPr>
          <p:nvPr>
            <p:ph type="ftr" sz="quarter" idx="11"/>
          </p:nvPr>
        </p:nvSpPr>
        <p:spPr>
          <a:xfrm>
            <a:off x="3124200" y="6245225"/>
            <a:ext cx="2895600" cy="307975"/>
          </a:xfrm>
        </p:spPr>
        <p:txBody>
          <a:bodyPr/>
          <a:lstStyle>
            <a:lvl1pPr>
              <a:defRPr/>
            </a:lvl1pPr>
          </a:lstStyle>
          <a:p>
            <a:pPr>
              <a:defRPr/>
            </a:pPr>
            <a:endParaRPr lang="en-US"/>
          </a:p>
        </p:txBody>
      </p:sp>
      <p:sp>
        <p:nvSpPr>
          <p:cNvPr id="11" name="Rectangle 24"/>
          <p:cNvSpPr>
            <a:spLocks noGrp="1" noChangeArrowheads="1"/>
          </p:cNvSpPr>
          <p:nvPr>
            <p:ph type="sldNum" sz="quarter" idx="12"/>
          </p:nvPr>
        </p:nvSpPr>
        <p:spPr>
          <a:xfrm>
            <a:off x="6553200" y="6245225"/>
            <a:ext cx="2133600" cy="307975"/>
          </a:xfrm>
        </p:spPr>
        <p:txBody>
          <a:bodyPr/>
          <a:lstStyle>
            <a:lvl1pPr>
              <a:defRPr/>
            </a:lvl1pPr>
          </a:lstStyle>
          <a:p>
            <a:pPr>
              <a:defRPr/>
            </a:pPr>
            <a:fld id="{5EFC97D7-CA80-4015-BB50-2DEB6B122BE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3"/>
          <p:cNvSpPr>
            <a:spLocks noGrp="1" noChangeArrowheads="1"/>
          </p:cNvSpPr>
          <p:nvPr>
            <p:ph type="sldNum" sz="quarter" idx="12"/>
          </p:nvPr>
        </p:nvSpPr>
        <p:spPr>
          <a:ln/>
        </p:spPr>
        <p:txBody>
          <a:bodyPr/>
          <a:lstStyle>
            <a:lvl1pPr>
              <a:defRPr/>
            </a:lvl1pPr>
          </a:lstStyle>
          <a:p>
            <a:pPr>
              <a:defRPr/>
            </a:pPr>
            <a:fld id="{C3697DD1-5103-47FD-9F5B-41EDF1EF00C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152400"/>
            <a:ext cx="2152650"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3055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3"/>
          <p:cNvSpPr>
            <a:spLocks noGrp="1" noChangeArrowheads="1"/>
          </p:cNvSpPr>
          <p:nvPr>
            <p:ph type="sldNum" sz="quarter" idx="12"/>
          </p:nvPr>
        </p:nvSpPr>
        <p:spPr>
          <a:ln/>
        </p:spPr>
        <p:txBody>
          <a:bodyPr/>
          <a:lstStyle>
            <a:lvl1pPr>
              <a:defRPr/>
            </a:lvl1pPr>
          </a:lstStyle>
          <a:p>
            <a:pPr>
              <a:defRPr/>
            </a:pPr>
            <a:fld id="{6B8753EA-A978-484D-BD92-72D4C765E32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38325"/>
            <a:ext cx="4044462" cy="4287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2338" y="1838326"/>
            <a:ext cx="4044462"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2338" y="4057651"/>
            <a:ext cx="4044462" cy="2068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8629650" y="6524625"/>
            <a:ext cx="381000" cy="228600"/>
          </a:xfrm>
        </p:spPr>
        <p:txBody>
          <a:bodyPr/>
          <a:lstStyle>
            <a:lvl1pPr>
              <a:defRPr/>
            </a:lvl1pPr>
          </a:lstStyle>
          <a:p>
            <a:pPr>
              <a:defRPr/>
            </a:pPr>
            <a:fld id="{1CE81BBC-03C5-4A96-AAF6-89A0F70B065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38325"/>
            <a:ext cx="4044462" cy="4287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2338" y="1838325"/>
            <a:ext cx="4044462" cy="4287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8629650" y="6524625"/>
            <a:ext cx="381000" cy="228600"/>
          </a:xfrm>
        </p:spPr>
        <p:txBody>
          <a:bodyPr/>
          <a:lstStyle>
            <a:lvl1pPr>
              <a:defRPr/>
            </a:lvl1pPr>
          </a:lstStyle>
          <a:p>
            <a:pPr>
              <a:defRPr/>
            </a:pPr>
            <a:fld id="{A701E59D-2EBE-4491-9553-27DC1179AABE}"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38325"/>
            <a:ext cx="4044462" cy="4287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2338" y="1838325"/>
            <a:ext cx="4044462" cy="4287838"/>
          </a:xfrm>
        </p:spPr>
        <p:txBody>
          <a:bodyPr>
            <a:normAutofit/>
          </a:bodyPr>
          <a:lstStyle/>
          <a:p>
            <a:pPr lvl="0"/>
            <a:endParaRPr lang="en-US" noProof="0"/>
          </a:p>
        </p:txBody>
      </p:sp>
      <p:sp>
        <p:nvSpPr>
          <p:cNvPr id="5" name="Slide Number Placeholder 4"/>
          <p:cNvSpPr>
            <a:spLocks noGrp="1"/>
          </p:cNvSpPr>
          <p:nvPr>
            <p:ph type="sldNum" sz="quarter" idx="10"/>
          </p:nvPr>
        </p:nvSpPr>
        <p:spPr>
          <a:xfrm>
            <a:off x="8629650" y="6524625"/>
            <a:ext cx="381000" cy="228600"/>
          </a:xfrm>
        </p:spPr>
        <p:txBody>
          <a:bodyPr/>
          <a:lstStyle>
            <a:lvl1pPr>
              <a:defRPr/>
            </a:lvl1pPr>
          </a:lstStyle>
          <a:p>
            <a:pPr>
              <a:defRPr/>
            </a:pPr>
            <a:fld id="{C6BE47B6-F237-44F1-9E47-FF526B48AF8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3"/>
          <p:cNvSpPr>
            <a:spLocks noGrp="1" noChangeArrowheads="1"/>
          </p:cNvSpPr>
          <p:nvPr>
            <p:ph type="sldNum" sz="quarter" idx="12"/>
          </p:nvPr>
        </p:nvSpPr>
        <p:spPr>
          <a:ln/>
        </p:spPr>
        <p:txBody>
          <a:bodyPr/>
          <a:lstStyle>
            <a:lvl1pPr>
              <a:defRPr/>
            </a:lvl1pPr>
          </a:lstStyle>
          <a:p>
            <a:pPr>
              <a:defRPr/>
            </a:pPr>
            <a:fld id="{7DD7B2B8-ACE2-4FF2-8733-4D598D93E84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1"/>
          <p:cNvSpPr>
            <a:spLocks noGrp="1" noChangeArrowheads="1"/>
          </p:cNvSpPr>
          <p:nvPr>
            <p:ph type="dt" sz="half" idx="10"/>
          </p:nvPr>
        </p:nvSpPr>
        <p:spPr>
          <a:ln/>
        </p:spPr>
        <p:txBody>
          <a:bodyPr/>
          <a:lstStyle>
            <a:lvl1pPr>
              <a:defRPr/>
            </a:lvl1pPr>
          </a:lstStyle>
          <a:p>
            <a:pPr>
              <a:defRPr/>
            </a:pPr>
            <a:endParaRPr lang="en-US"/>
          </a:p>
        </p:txBody>
      </p:sp>
      <p:sp>
        <p:nvSpPr>
          <p:cNvPr id="5" name="Rectangle 32"/>
          <p:cNvSpPr>
            <a:spLocks noGrp="1" noChangeArrowheads="1"/>
          </p:cNvSpPr>
          <p:nvPr>
            <p:ph type="ftr" sz="quarter" idx="11"/>
          </p:nvPr>
        </p:nvSpPr>
        <p:spPr>
          <a:ln/>
        </p:spPr>
        <p:txBody>
          <a:bodyPr/>
          <a:lstStyle>
            <a:lvl1pPr>
              <a:defRPr/>
            </a:lvl1pPr>
          </a:lstStyle>
          <a:p>
            <a:pPr>
              <a:defRPr/>
            </a:pPr>
            <a:endParaRPr lang="en-US"/>
          </a:p>
        </p:txBody>
      </p:sp>
      <p:sp>
        <p:nvSpPr>
          <p:cNvPr id="6" name="Rectangle 33"/>
          <p:cNvSpPr>
            <a:spLocks noGrp="1" noChangeArrowheads="1"/>
          </p:cNvSpPr>
          <p:nvPr>
            <p:ph type="sldNum" sz="quarter" idx="12"/>
          </p:nvPr>
        </p:nvSpPr>
        <p:spPr>
          <a:ln/>
        </p:spPr>
        <p:txBody>
          <a:bodyPr/>
          <a:lstStyle>
            <a:lvl1pPr>
              <a:defRPr/>
            </a:lvl1pPr>
          </a:lstStyle>
          <a:p>
            <a:pPr>
              <a:defRPr/>
            </a:pPr>
            <a:fld id="{7A01BDF4-837E-45B7-B18F-B78A0C64775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11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1148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3"/>
          <p:cNvSpPr>
            <a:spLocks noGrp="1" noChangeArrowheads="1"/>
          </p:cNvSpPr>
          <p:nvPr>
            <p:ph type="sldNum" sz="quarter" idx="12"/>
          </p:nvPr>
        </p:nvSpPr>
        <p:spPr>
          <a:ln/>
        </p:spPr>
        <p:txBody>
          <a:bodyPr/>
          <a:lstStyle>
            <a:lvl1pPr>
              <a:defRPr/>
            </a:lvl1pPr>
          </a:lstStyle>
          <a:p>
            <a:pPr>
              <a:defRPr/>
            </a:pPr>
            <a:fld id="{1C453512-3E15-49EF-B2A5-C225E51212E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1"/>
          <p:cNvSpPr>
            <a:spLocks noGrp="1" noChangeArrowheads="1"/>
          </p:cNvSpPr>
          <p:nvPr>
            <p:ph type="dt" sz="half" idx="10"/>
          </p:nvPr>
        </p:nvSpPr>
        <p:spPr>
          <a:ln/>
        </p:spPr>
        <p:txBody>
          <a:bodyPr/>
          <a:lstStyle>
            <a:lvl1pPr>
              <a:defRPr/>
            </a:lvl1pPr>
          </a:lstStyle>
          <a:p>
            <a:pPr>
              <a:defRPr/>
            </a:pPr>
            <a:endParaRPr lang="en-US"/>
          </a:p>
        </p:txBody>
      </p:sp>
      <p:sp>
        <p:nvSpPr>
          <p:cNvPr id="8" name="Rectangle 32"/>
          <p:cNvSpPr>
            <a:spLocks noGrp="1" noChangeArrowheads="1"/>
          </p:cNvSpPr>
          <p:nvPr>
            <p:ph type="ftr" sz="quarter" idx="11"/>
          </p:nvPr>
        </p:nvSpPr>
        <p:spPr>
          <a:ln/>
        </p:spPr>
        <p:txBody>
          <a:bodyPr/>
          <a:lstStyle>
            <a:lvl1pPr>
              <a:defRPr/>
            </a:lvl1pPr>
          </a:lstStyle>
          <a:p>
            <a:pPr>
              <a:defRPr/>
            </a:pPr>
            <a:endParaRPr lang="en-US"/>
          </a:p>
        </p:txBody>
      </p:sp>
      <p:sp>
        <p:nvSpPr>
          <p:cNvPr id="9" name="Rectangle 33"/>
          <p:cNvSpPr>
            <a:spLocks noGrp="1" noChangeArrowheads="1"/>
          </p:cNvSpPr>
          <p:nvPr>
            <p:ph type="sldNum" sz="quarter" idx="12"/>
          </p:nvPr>
        </p:nvSpPr>
        <p:spPr>
          <a:ln/>
        </p:spPr>
        <p:txBody>
          <a:bodyPr/>
          <a:lstStyle>
            <a:lvl1pPr>
              <a:defRPr/>
            </a:lvl1pPr>
          </a:lstStyle>
          <a:p>
            <a:pPr>
              <a:defRPr/>
            </a:pPr>
            <a:fld id="{18DCFF49-7371-423F-8438-EDBAC28D889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1"/>
          <p:cNvSpPr>
            <a:spLocks noGrp="1" noChangeArrowheads="1"/>
          </p:cNvSpPr>
          <p:nvPr>
            <p:ph type="dt" sz="half" idx="10"/>
          </p:nvPr>
        </p:nvSpPr>
        <p:spPr>
          <a:ln/>
        </p:spPr>
        <p:txBody>
          <a:bodyPr/>
          <a:lstStyle>
            <a:lvl1pPr>
              <a:defRPr/>
            </a:lvl1pPr>
          </a:lstStyle>
          <a:p>
            <a:pPr>
              <a:defRPr/>
            </a:pPr>
            <a:endParaRPr lang="en-US"/>
          </a:p>
        </p:txBody>
      </p:sp>
      <p:sp>
        <p:nvSpPr>
          <p:cNvPr id="4" name="Rectangle 32"/>
          <p:cNvSpPr>
            <a:spLocks noGrp="1" noChangeArrowheads="1"/>
          </p:cNvSpPr>
          <p:nvPr>
            <p:ph type="ftr" sz="quarter" idx="11"/>
          </p:nvPr>
        </p:nvSpPr>
        <p:spPr>
          <a:ln/>
        </p:spPr>
        <p:txBody>
          <a:bodyPr/>
          <a:lstStyle>
            <a:lvl1pPr>
              <a:defRPr/>
            </a:lvl1pPr>
          </a:lstStyle>
          <a:p>
            <a:pPr>
              <a:defRPr/>
            </a:pPr>
            <a:endParaRPr lang="en-US"/>
          </a:p>
        </p:txBody>
      </p:sp>
      <p:sp>
        <p:nvSpPr>
          <p:cNvPr id="5" name="Rectangle 33"/>
          <p:cNvSpPr>
            <a:spLocks noGrp="1" noChangeArrowheads="1"/>
          </p:cNvSpPr>
          <p:nvPr>
            <p:ph type="sldNum" sz="quarter" idx="12"/>
          </p:nvPr>
        </p:nvSpPr>
        <p:spPr>
          <a:ln/>
        </p:spPr>
        <p:txBody>
          <a:bodyPr/>
          <a:lstStyle>
            <a:lvl1pPr>
              <a:defRPr/>
            </a:lvl1pPr>
          </a:lstStyle>
          <a:p>
            <a:pPr>
              <a:defRPr/>
            </a:pPr>
            <a:fld id="{88FDA052-EEA2-4A1D-84D5-1EA0F6B5965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a:ln/>
        </p:spPr>
        <p:txBody>
          <a:bodyPr/>
          <a:lstStyle>
            <a:lvl1pPr>
              <a:defRPr/>
            </a:lvl1pPr>
          </a:lstStyle>
          <a:p>
            <a:pPr>
              <a:defRPr/>
            </a:pPr>
            <a:endParaRPr lang="en-US"/>
          </a:p>
        </p:txBody>
      </p:sp>
      <p:sp>
        <p:nvSpPr>
          <p:cNvPr id="3" name="Rectangle 32"/>
          <p:cNvSpPr>
            <a:spLocks noGrp="1" noChangeArrowheads="1"/>
          </p:cNvSpPr>
          <p:nvPr>
            <p:ph type="ftr" sz="quarter" idx="11"/>
          </p:nvPr>
        </p:nvSpPr>
        <p:spPr>
          <a:ln/>
        </p:spPr>
        <p:txBody>
          <a:bodyPr/>
          <a:lstStyle>
            <a:lvl1pPr>
              <a:defRPr/>
            </a:lvl1pPr>
          </a:lstStyle>
          <a:p>
            <a:pPr>
              <a:defRPr/>
            </a:pPr>
            <a:endParaRPr lang="en-US"/>
          </a:p>
        </p:txBody>
      </p:sp>
      <p:sp>
        <p:nvSpPr>
          <p:cNvPr id="4" name="Rectangle 33"/>
          <p:cNvSpPr>
            <a:spLocks noGrp="1" noChangeArrowheads="1"/>
          </p:cNvSpPr>
          <p:nvPr>
            <p:ph type="sldNum" sz="quarter" idx="12"/>
          </p:nvPr>
        </p:nvSpPr>
        <p:spPr>
          <a:ln/>
        </p:spPr>
        <p:txBody>
          <a:bodyPr/>
          <a:lstStyle>
            <a:lvl1pPr>
              <a:defRPr/>
            </a:lvl1pPr>
          </a:lstStyle>
          <a:p>
            <a:pPr>
              <a:defRPr/>
            </a:pPr>
            <a:fld id="{3EE1F660-A453-482B-ABCB-F4BDD66EE2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3"/>
          <p:cNvSpPr>
            <a:spLocks noGrp="1" noChangeArrowheads="1"/>
          </p:cNvSpPr>
          <p:nvPr>
            <p:ph type="sldNum" sz="quarter" idx="12"/>
          </p:nvPr>
        </p:nvSpPr>
        <p:spPr>
          <a:ln/>
        </p:spPr>
        <p:txBody>
          <a:bodyPr/>
          <a:lstStyle>
            <a:lvl1pPr>
              <a:defRPr/>
            </a:lvl1pPr>
          </a:lstStyle>
          <a:p>
            <a:pPr>
              <a:defRPr/>
            </a:pPr>
            <a:fld id="{3250CE97-BFAB-4295-93B1-D2B438566C3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1"/>
          <p:cNvSpPr>
            <a:spLocks noGrp="1" noChangeArrowheads="1"/>
          </p:cNvSpPr>
          <p:nvPr>
            <p:ph type="dt" sz="half" idx="10"/>
          </p:nvPr>
        </p:nvSpPr>
        <p:spPr>
          <a:ln/>
        </p:spPr>
        <p:txBody>
          <a:bodyPr/>
          <a:lstStyle>
            <a:lvl1pPr>
              <a:defRPr/>
            </a:lvl1pPr>
          </a:lstStyle>
          <a:p>
            <a:pPr>
              <a:defRPr/>
            </a:pPr>
            <a:endParaRPr lang="en-US"/>
          </a:p>
        </p:txBody>
      </p:sp>
      <p:sp>
        <p:nvSpPr>
          <p:cNvPr id="6" name="Rectangle 32"/>
          <p:cNvSpPr>
            <a:spLocks noGrp="1" noChangeArrowheads="1"/>
          </p:cNvSpPr>
          <p:nvPr>
            <p:ph type="ftr" sz="quarter" idx="11"/>
          </p:nvPr>
        </p:nvSpPr>
        <p:spPr>
          <a:ln/>
        </p:spPr>
        <p:txBody>
          <a:bodyPr/>
          <a:lstStyle>
            <a:lvl1pPr>
              <a:defRPr/>
            </a:lvl1pPr>
          </a:lstStyle>
          <a:p>
            <a:pPr>
              <a:defRPr/>
            </a:pPr>
            <a:endParaRPr lang="en-US"/>
          </a:p>
        </p:txBody>
      </p:sp>
      <p:sp>
        <p:nvSpPr>
          <p:cNvPr id="7" name="Rectangle 33"/>
          <p:cNvSpPr>
            <a:spLocks noGrp="1" noChangeArrowheads="1"/>
          </p:cNvSpPr>
          <p:nvPr>
            <p:ph type="sldNum" sz="quarter" idx="12"/>
          </p:nvPr>
        </p:nvSpPr>
        <p:spPr>
          <a:ln/>
        </p:spPr>
        <p:txBody>
          <a:bodyPr/>
          <a:lstStyle>
            <a:lvl1pPr>
              <a:defRPr/>
            </a:lvl1pPr>
          </a:lstStyle>
          <a:p>
            <a:pPr>
              <a:defRPr/>
            </a:pPr>
            <a:fld id="{9F774FB6-96C1-48E0-AA60-8C50E88B3C8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5" descr="iStock_000006972546Small edited"/>
          <p:cNvPicPr>
            <a:picLocks noChangeAspect="1" noChangeArrowheads="1"/>
          </p:cNvPicPr>
          <p:nvPr userDrawn="1"/>
        </p:nvPicPr>
        <p:blipFill>
          <a:blip r:embed="rId16">
            <a:lum bright="60000" contrast="-72000"/>
          </a:blip>
          <a:srcRect b="11082"/>
          <a:stretch>
            <a:fillRect/>
          </a:stretch>
        </p:blipFill>
        <p:spPr bwMode="auto">
          <a:xfrm>
            <a:off x="0" y="2578100"/>
            <a:ext cx="9144000" cy="4279900"/>
          </a:xfrm>
          <a:prstGeom prst="rect">
            <a:avLst/>
          </a:prstGeom>
          <a:noFill/>
          <a:ln w="9525">
            <a:noFill/>
            <a:miter lim="800000"/>
            <a:headEnd/>
            <a:tailEnd/>
          </a:ln>
        </p:spPr>
      </p:pic>
      <p:sp>
        <p:nvSpPr>
          <p:cNvPr id="3085" name="Rectangle 13"/>
          <p:cNvSpPr>
            <a:spLocks noChangeArrowheads="1"/>
          </p:cNvSpPr>
          <p:nvPr userDrawn="1"/>
        </p:nvSpPr>
        <p:spPr bwMode="auto">
          <a:xfrm>
            <a:off x="0" y="0"/>
            <a:ext cx="9144000" cy="990600"/>
          </a:xfrm>
          <a:prstGeom prst="rect">
            <a:avLst/>
          </a:prstGeom>
          <a:gradFill rotWithShape="1">
            <a:gsLst>
              <a:gs pos="0">
                <a:srgbClr val="336699">
                  <a:alpha val="25000"/>
                </a:srgbClr>
              </a:gs>
              <a:gs pos="100000">
                <a:srgbClr val="336699"/>
              </a:gs>
            </a:gsLst>
            <a:lin ang="0" scaled="1"/>
          </a:gradFill>
          <a:ln w="9525">
            <a:noFill/>
            <a:miter lim="800000"/>
            <a:headEnd/>
            <a:tailEnd/>
          </a:ln>
          <a:effectLst/>
        </p:spPr>
        <p:txBody>
          <a:bodyPr wrap="none" anchor="ctr"/>
          <a:lstStyle/>
          <a:p>
            <a:pPr>
              <a:defRPr/>
            </a:pPr>
            <a:endParaRPr lang="en-US"/>
          </a:p>
        </p:txBody>
      </p:sp>
      <p:sp>
        <p:nvSpPr>
          <p:cNvPr id="3092" name="Text Box 20"/>
          <p:cNvSpPr txBox="1">
            <a:spLocks noChangeArrowheads="1"/>
          </p:cNvSpPr>
          <p:nvPr userDrawn="1"/>
        </p:nvSpPr>
        <p:spPr bwMode="white">
          <a:xfrm>
            <a:off x="5503863" y="6583363"/>
            <a:ext cx="3640137" cy="274637"/>
          </a:xfrm>
          <a:prstGeom prst="rect">
            <a:avLst/>
          </a:prstGeom>
          <a:noFill/>
          <a:ln w="9525">
            <a:noFill/>
            <a:miter lim="800000"/>
            <a:headEnd type="none" w="sm" len="sm"/>
            <a:tailEnd type="none" w="sm" len="sm"/>
          </a:ln>
          <a:effectLst/>
        </p:spPr>
        <p:txBody>
          <a:bodyPr wrap="none">
            <a:spAutoFit/>
          </a:bodyPr>
          <a:lstStyle/>
          <a:p>
            <a:pPr>
              <a:defRPr/>
            </a:pPr>
            <a:r>
              <a:rPr lang="en-US" sz="1200">
                <a:solidFill>
                  <a:srgbClr val="000099"/>
                </a:solidFill>
              </a:rPr>
              <a:t>© 2011 LogiGear Corporation.  All Rights Reserved</a:t>
            </a:r>
          </a:p>
        </p:txBody>
      </p:sp>
      <p:pic>
        <p:nvPicPr>
          <p:cNvPr id="1029" name="Picture 22" descr="logo"/>
          <p:cNvPicPr>
            <a:picLocks noChangeAspect="1" noChangeArrowheads="1"/>
          </p:cNvPicPr>
          <p:nvPr userDrawn="1"/>
        </p:nvPicPr>
        <p:blipFill>
          <a:blip r:embed="rId17"/>
          <a:srcRect/>
          <a:stretch>
            <a:fillRect/>
          </a:stretch>
        </p:blipFill>
        <p:spPr bwMode="auto">
          <a:xfrm>
            <a:off x="152400" y="152400"/>
            <a:ext cx="1981200" cy="758825"/>
          </a:xfrm>
          <a:prstGeom prst="rect">
            <a:avLst/>
          </a:prstGeom>
          <a:noFill/>
          <a:ln w="9525">
            <a:noFill/>
            <a:miter lim="800000"/>
            <a:headEnd/>
            <a:tailEnd/>
          </a:ln>
        </p:spPr>
      </p:pic>
      <p:sp>
        <p:nvSpPr>
          <p:cNvPr id="3101" name="Rectangle 29"/>
          <p:cNvSpPr>
            <a:spLocks noGrp="1" noChangeArrowheads="1"/>
          </p:cNvSpPr>
          <p:nvPr>
            <p:ph type="title"/>
          </p:nvPr>
        </p:nvSpPr>
        <p:spPr bwMode="auto">
          <a:xfrm>
            <a:off x="2209800" y="152400"/>
            <a:ext cx="67818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1" name="Rectangle 30"/>
          <p:cNvSpPr>
            <a:spLocks noGrp="1" noChangeArrowheads="1"/>
          </p:cNvSpPr>
          <p:nvPr>
            <p:ph type="body" idx="1"/>
          </p:nvPr>
        </p:nvSpPr>
        <p:spPr bwMode="auto">
          <a:xfrm>
            <a:off x="381000" y="1371600"/>
            <a:ext cx="8382000"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03" name="Rectangle 31"/>
          <p:cNvSpPr>
            <a:spLocks noGrp="1" noChangeArrowheads="1"/>
          </p:cNvSpPr>
          <p:nvPr>
            <p:ph type="dt" sz="half" idx="2"/>
          </p:nvPr>
        </p:nvSpPr>
        <p:spPr bwMode="auto">
          <a:xfrm>
            <a:off x="457200" y="6245225"/>
            <a:ext cx="16002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104" name="Rectangle 32"/>
          <p:cNvSpPr>
            <a:spLocks noGrp="1" noChangeArrowheads="1"/>
          </p:cNvSpPr>
          <p:nvPr>
            <p:ph type="ftr" sz="quarter" idx="3"/>
          </p:nvPr>
        </p:nvSpPr>
        <p:spPr bwMode="auto">
          <a:xfrm>
            <a:off x="3124200" y="6245225"/>
            <a:ext cx="26670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105" name="Rectangle 33"/>
          <p:cNvSpPr>
            <a:spLocks noGrp="1" noChangeArrowheads="1"/>
          </p:cNvSpPr>
          <p:nvPr>
            <p:ph type="sldNum" sz="quarter" idx="4"/>
          </p:nvPr>
        </p:nvSpPr>
        <p:spPr bwMode="auto">
          <a:xfrm>
            <a:off x="6553200" y="6245225"/>
            <a:ext cx="22098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650B0371-48D1-4A66-9EBD-B870E9BA3C1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8"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9" r:id="rId12"/>
    <p:sldLayoutId id="2147483770" r:id="rId13"/>
    <p:sldLayoutId id="2147483771" r:id="rId14"/>
  </p:sldLayoutIdLst>
  <p:txStyles>
    <p:titleStyle>
      <a:lvl1pPr algn="r" rtl="0" eaLnBrk="0" fontAlgn="base" hangingPunct="0">
        <a:spcBef>
          <a:spcPct val="0"/>
        </a:spcBef>
        <a:spcAft>
          <a:spcPct val="0"/>
        </a:spcAft>
        <a:defRPr sz="3200" b="1">
          <a:solidFill>
            <a:schemeClr val="bg1"/>
          </a:solidFill>
          <a:effectLst>
            <a:outerShdw blurRad="38100" dist="38100" dir="2700000" algn="tl">
              <a:srgbClr val="C0C0C0"/>
            </a:outerShdw>
          </a:effectLst>
          <a:latin typeface="+mj-lt"/>
          <a:ea typeface="+mj-ea"/>
          <a:cs typeface="+mj-cs"/>
        </a:defRPr>
      </a:lvl1pPr>
      <a:lvl2pPr algn="r" rtl="0" eaLnBrk="0" fontAlgn="base" hangingPunct="0">
        <a:spcBef>
          <a:spcPct val="0"/>
        </a:spcBef>
        <a:spcAft>
          <a:spcPct val="0"/>
        </a:spcAft>
        <a:defRPr sz="3200" b="1">
          <a:solidFill>
            <a:schemeClr val="bg1"/>
          </a:solidFill>
          <a:effectLst>
            <a:outerShdw blurRad="38100" dist="38100" dir="2700000" algn="tl">
              <a:srgbClr val="C0C0C0"/>
            </a:outerShdw>
          </a:effectLst>
          <a:latin typeface="Verdana" pitchFamily="34" charset="0"/>
        </a:defRPr>
      </a:lvl2pPr>
      <a:lvl3pPr algn="r" rtl="0" eaLnBrk="0" fontAlgn="base" hangingPunct="0">
        <a:spcBef>
          <a:spcPct val="0"/>
        </a:spcBef>
        <a:spcAft>
          <a:spcPct val="0"/>
        </a:spcAft>
        <a:defRPr sz="3200" b="1">
          <a:solidFill>
            <a:schemeClr val="bg1"/>
          </a:solidFill>
          <a:effectLst>
            <a:outerShdw blurRad="38100" dist="38100" dir="2700000" algn="tl">
              <a:srgbClr val="C0C0C0"/>
            </a:outerShdw>
          </a:effectLst>
          <a:latin typeface="Verdana" pitchFamily="34" charset="0"/>
        </a:defRPr>
      </a:lvl3pPr>
      <a:lvl4pPr algn="r" rtl="0" eaLnBrk="0" fontAlgn="base" hangingPunct="0">
        <a:spcBef>
          <a:spcPct val="0"/>
        </a:spcBef>
        <a:spcAft>
          <a:spcPct val="0"/>
        </a:spcAft>
        <a:defRPr sz="3200" b="1">
          <a:solidFill>
            <a:schemeClr val="bg1"/>
          </a:solidFill>
          <a:effectLst>
            <a:outerShdw blurRad="38100" dist="38100" dir="2700000" algn="tl">
              <a:srgbClr val="C0C0C0"/>
            </a:outerShdw>
          </a:effectLst>
          <a:latin typeface="Verdana" pitchFamily="34" charset="0"/>
        </a:defRPr>
      </a:lvl4pPr>
      <a:lvl5pPr algn="r" rtl="0" eaLnBrk="0" fontAlgn="base" hangingPunct="0">
        <a:spcBef>
          <a:spcPct val="0"/>
        </a:spcBef>
        <a:spcAft>
          <a:spcPct val="0"/>
        </a:spcAft>
        <a:defRPr sz="3200" b="1">
          <a:solidFill>
            <a:schemeClr val="bg1"/>
          </a:solidFill>
          <a:effectLst>
            <a:outerShdw blurRad="38100" dist="38100" dir="2700000" algn="tl">
              <a:srgbClr val="C0C0C0"/>
            </a:outerShdw>
          </a:effectLst>
          <a:latin typeface="Verdana" pitchFamily="34" charset="0"/>
        </a:defRPr>
      </a:lvl5pPr>
      <a:lvl6pPr marL="457200" algn="r" rtl="0" fontAlgn="base">
        <a:spcBef>
          <a:spcPct val="0"/>
        </a:spcBef>
        <a:spcAft>
          <a:spcPct val="0"/>
        </a:spcAft>
        <a:defRPr sz="3200" b="1">
          <a:solidFill>
            <a:schemeClr val="bg1"/>
          </a:solidFill>
          <a:effectLst>
            <a:outerShdw blurRad="38100" dist="38100" dir="2700000" algn="tl">
              <a:srgbClr val="C0C0C0"/>
            </a:outerShdw>
          </a:effectLst>
          <a:latin typeface="Verdana" pitchFamily="34" charset="0"/>
        </a:defRPr>
      </a:lvl6pPr>
      <a:lvl7pPr marL="914400" algn="r" rtl="0" fontAlgn="base">
        <a:spcBef>
          <a:spcPct val="0"/>
        </a:spcBef>
        <a:spcAft>
          <a:spcPct val="0"/>
        </a:spcAft>
        <a:defRPr sz="3200" b="1">
          <a:solidFill>
            <a:schemeClr val="bg1"/>
          </a:solidFill>
          <a:effectLst>
            <a:outerShdw blurRad="38100" dist="38100" dir="2700000" algn="tl">
              <a:srgbClr val="C0C0C0"/>
            </a:outerShdw>
          </a:effectLst>
          <a:latin typeface="Verdana" pitchFamily="34" charset="0"/>
        </a:defRPr>
      </a:lvl7pPr>
      <a:lvl8pPr marL="1371600" algn="r" rtl="0" fontAlgn="base">
        <a:spcBef>
          <a:spcPct val="0"/>
        </a:spcBef>
        <a:spcAft>
          <a:spcPct val="0"/>
        </a:spcAft>
        <a:defRPr sz="3200" b="1">
          <a:solidFill>
            <a:schemeClr val="bg1"/>
          </a:solidFill>
          <a:effectLst>
            <a:outerShdw blurRad="38100" dist="38100" dir="2700000" algn="tl">
              <a:srgbClr val="C0C0C0"/>
            </a:outerShdw>
          </a:effectLst>
          <a:latin typeface="Verdana" pitchFamily="34" charset="0"/>
        </a:defRPr>
      </a:lvl8pPr>
      <a:lvl9pPr marL="1828800" algn="r" rtl="0" fontAlgn="base">
        <a:spcBef>
          <a:spcPct val="0"/>
        </a:spcBef>
        <a:spcAft>
          <a:spcPct val="0"/>
        </a:spcAft>
        <a:defRPr sz="3200" b="1">
          <a:solidFill>
            <a:schemeClr val="bg1"/>
          </a:solidFill>
          <a:effectLst>
            <a:outerShdw blurRad="38100" dist="38100" dir="2700000" algn="tl">
              <a:srgbClr val="C0C0C0"/>
            </a:outerShdw>
          </a:effectLst>
          <a:latin typeface="Verdana" pitchFamily="34" charset="0"/>
        </a:defRPr>
      </a:lvl9pPr>
    </p:titleStyle>
    <p:bodyStyle>
      <a:lvl1pPr marL="342900" indent="-342900" algn="l" rtl="0" eaLnBrk="0" fontAlgn="base" hangingPunct="0">
        <a:spcBef>
          <a:spcPct val="20000"/>
        </a:spcBef>
        <a:spcAft>
          <a:spcPct val="0"/>
        </a:spcAft>
        <a:buFont typeface="Wingdings" pitchFamily="2" charset="2"/>
        <a:buChar char="§"/>
        <a:defRPr sz="3200">
          <a:solidFill>
            <a:srgbClr val="003399"/>
          </a:solidFill>
          <a:latin typeface="+mn-lt"/>
          <a:ea typeface="+mn-ea"/>
          <a:cs typeface="+mn-cs"/>
        </a:defRPr>
      </a:lvl1pPr>
      <a:lvl2pPr marL="742950" indent="-285750" algn="l" rtl="0" eaLnBrk="0" fontAlgn="base" hangingPunct="0">
        <a:spcBef>
          <a:spcPct val="20000"/>
        </a:spcBef>
        <a:spcAft>
          <a:spcPct val="0"/>
        </a:spcAft>
        <a:buFont typeface="Symbol" pitchFamily="18" charset="2"/>
        <a:buChar char="-"/>
        <a:defRPr sz="2800">
          <a:solidFill>
            <a:srgbClr val="003399"/>
          </a:solidFill>
          <a:latin typeface="+mn-lt"/>
        </a:defRPr>
      </a:lvl2pPr>
      <a:lvl3pPr marL="1143000" indent="-228600" algn="l" rtl="0" eaLnBrk="0" fontAlgn="base" hangingPunct="0">
        <a:spcBef>
          <a:spcPct val="20000"/>
        </a:spcBef>
        <a:spcAft>
          <a:spcPct val="0"/>
        </a:spcAft>
        <a:buChar char="•"/>
        <a:defRPr sz="2400">
          <a:solidFill>
            <a:srgbClr val="003399"/>
          </a:solidFill>
          <a:latin typeface="+mn-lt"/>
        </a:defRPr>
      </a:lvl3pPr>
      <a:lvl4pPr marL="1600200" indent="-228600" algn="l" rtl="0" eaLnBrk="0" fontAlgn="base" hangingPunct="0">
        <a:spcBef>
          <a:spcPct val="20000"/>
        </a:spcBef>
        <a:spcAft>
          <a:spcPct val="0"/>
        </a:spcAft>
        <a:buFont typeface="Wingdings" pitchFamily="2" charset="2"/>
        <a:buChar char="§"/>
        <a:defRPr sz="2000">
          <a:solidFill>
            <a:srgbClr val="003399"/>
          </a:solidFill>
          <a:latin typeface="+mn-lt"/>
        </a:defRPr>
      </a:lvl4pPr>
      <a:lvl5pPr marL="2057400" indent="-228600" algn="l" rtl="0" eaLnBrk="0" fontAlgn="base" hangingPunct="0">
        <a:spcBef>
          <a:spcPct val="20000"/>
        </a:spcBef>
        <a:spcAft>
          <a:spcPct val="0"/>
        </a:spcAft>
        <a:buFont typeface="Symbol" pitchFamily="18" charset="2"/>
        <a:buChar char="-"/>
        <a:defRPr sz="2000">
          <a:solidFill>
            <a:srgbClr val="003399"/>
          </a:solidFill>
          <a:latin typeface="+mn-lt"/>
        </a:defRPr>
      </a:lvl5pPr>
      <a:lvl6pPr marL="2514600" indent="-228600" algn="l" rtl="0" fontAlgn="base">
        <a:spcBef>
          <a:spcPct val="20000"/>
        </a:spcBef>
        <a:spcAft>
          <a:spcPct val="0"/>
        </a:spcAft>
        <a:buFont typeface="Symbol" pitchFamily="18" charset="2"/>
        <a:buChar char="-"/>
        <a:defRPr sz="2000">
          <a:solidFill>
            <a:srgbClr val="003399"/>
          </a:solidFill>
          <a:latin typeface="+mn-lt"/>
        </a:defRPr>
      </a:lvl6pPr>
      <a:lvl7pPr marL="2971800" indent="-228600" algn="l" rtl="0" fontAlgn="base">
        <a:spcBef>
          <a:spcPct val="20000"/>
        </a:spcBef>
        <a:spcAft>
          <a:spcPct val="0"/>
        </a:spcAft>
        <a:buFont typeface="Symbol" pitchFamily="18" charset="2"/>
        <a:buChar char="-"/>
        <a:defRPr sz="2000">
          <a:solidFill>
            <a:srgbClr val="003399"/>
          </a:solidFill>
          <a:latin typeface="+mn-lt"/>
        </a:defRPr>
      </a:lvl7pPr>
      <a:lvl8pPr marL="3429000" indent="-228600" algn="l" rtl="0" fontAlgn="base">
        <a:spcBef>
          <a:spcPct val="20000"/>
        </a:spcBef>
        <a:spcAft>
          <a:spcPct val="0"/>
        </a:spcAft>
        <a:buFont typeface="Symbol" pitchFamily="18" charset="2"/>
        <a:buChar char="-"/>
        <a:defRPr sz="2000">
          <a:solidFill>
            <a:srgbClr val="003399"/>
          </a:solidFill>
          <a:latin typeface="+mn-lt"/>
        </a:defRPr>
      </a:lvl8pPr>
      <a:lvl9pPr marL="3886200" indent="-228600" algn="l" rtl="0" fontAlgn="base">
        <a:spcBef>
          <a:spcPct val="20000"/>
        </a:spcBef>
        <a:spcAft>
          <a:spcPct val="0"/>
        </a:spcAft>
        <a:buFont typeface="Symbol" pitchFamily="18" charset="2"/>
        <a:buChar char="-"/>
        <a:defRPr sz="2000">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jpeg"/><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video" Target="file:///C:\Documents%20and%20Settings\rdx1122\My%20Documents\Gomez%20Whale.wmv"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wm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6387" name="Rectangle 4"/>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16388" name="Rectangle 5"/>
          <p:cNvSpPr>
            <a:spLocks noGrp="1" noChangeArrowheads="1"/>
          </p:cNvSpPr>
          <p:nvPr>
            <p:ph type="subTitle" idx="1"/>
          </p:nvPr>
        </p:nvSpPr>
        <p:spPr>
          <a:xfrm>
            <a:off x="2514600" y="4800600"/>
            <a:ext cx="6400800" cy="1752600"/>
          </a:xfrm>
          <a:noFill/>
        </p:spPr>
        <p:txBody>
          <a:bodyPr lIns="90488" tIns="44450" rIns="90488" bIns="44450"/>
          <a:lstStyle/>
          <a:p>
            <a:pPr marR="0" eaLnBrk="1" hangingPunct="1"/>
            <a:r>
              <a:rPr lang="en-US" smtClean="0"/>
              <a:t>			</a:t>
            </a:r>
          </a:p>
        </p:txBody>
      </p:sp>
      <p:sp>
        <p:nvSpPr>
          <p:cNvPr id="16389" name="Text Box 6"/>
          <p:cNvSpPr txBox="1">
            <a:spLocks noChangeArrowheads="1"/>
          </p:cNvSpPr>
          <p:nvPr/>
        </p:nvSpPr>
        <p:spPr bwMode="auto">
          <a:xfrm>
            <a:off x="304800" y="2110026"/>
            <a:ext cx="8458200" cy="861774"/>
          </a:xfrm>
          <a:prstGeom prst="rect">
            <a:avLst/>
          </a:prstGeom>
          <a:noFill/>
          <a:ln w="9525">
            <a:noFill/>
            <a:miter lim="800000"/>
            <a:headEnd/>
            <a:tailEnd/>
          </a:ln>
        </p:spPr>
        <p:txBody>
          <a:bodyPr wrap="square">
            <a:spAutoFit/>
          </a:bodyPr>
          <a:lstStyle/>
          <a:p>
            <a:pPr algn="ctr"/>
            <a:r>
              <a:rPr lang="en-US" sz="5000" b="1" dirty="0">
                <a:solidFill>
                  <a:srgbClr val="FF0000"/>
                </a:solidFill>
                <a:latin typeface="Times New Roman" pitchFamily="18" charset="0"/>
                <a:cs typeface="Times New Roman" pitchFamily="18" charset="0"/>
              </a:rPr>
              <a:t>Oil Field Life Cycle</a:t>
            </a:r>
          </a:p>
        </p:txBody>
      </p:sp>
      <p:sp>
        <p:nvSpPr>
          <p:cNvPr id="6" name="TextBox 5"/>
          <p:cNvSpPr txBox="1"/>
          <p:nvPr/>
        </p:nvSpPr>
        <p:spPr>
          <a:xfrm>
            <a:off x="2971800" y="2971800"/>
            <a:ext cx="3276600" cy="369332"/>
          </a:xfrm>
          <a:prstGeom prst="rect">
            <a:avLst/>
          </a:prstGeom>
          <a:noFill/>
        </p:spPr>
        <p:txBody>
          <a:bodyPr wrap="square" rtlCol="0">
            <a:spAutoFit/>
          </a:bodyPr>
          <a:lstStyle/>
          <a:p>
            <a:r>
              <a:rPr lang="en-US" dirty="0" smtClean="0">
                <a:solidFill>
                  <a:schemeClr val="accent3"/>
                </a:solidFill>
              </a:rPr>
              <a:t>Presenter: Tam Tran</a:t>
            </a:r>
            <a:endParaRPr lang="en-US" dirty="0">
              <a:solidFill>
                <a:schemeClr val="accent3"/>
              </a:solidFill>
            </a:endParaRPr>
          </a:p>
        </p:txBody>
      </p:sp>
    </p:spTree>
  </p:cSld>
  <p:clrMapOvr>
    <a:masterClrMapping/>
  </p:clrMapOvr>
  <p:transition>
    <p:strips dir="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rrowheads="1"/>
          </p:cNvPicPr>
          <p:nvPr/>
        </p:nvPicPr>
        <p:blipFill>
          <a:blip r:embed="rId3" cstate="print"/>
          <a:srcRect/>
          <a:stretch>
            <a:fillRect/>
          </a:stretch>
        </p:blipFill>
        <p:spPr bwMode="auto">
          <a:xfrm>
            <a:off x="0" y="1143000"/>
            <a:ext cx="5282712" cy="3962400"/>
          </a:xfrm>
          <a:prstGeom prst="rect">
            <a:avLst/>
          </a:prstGeom>
          <a:noFill/>
          <a:ln w="12700">
            <a:noFill/>
            <a:miter lim="800000"/>
            <a:headEnd/>
            <a:tailEnd/>
          </a:ln>
        </p:spPr>
      </p:pic>
      <p:sp>
        <p:nvSpPr>
          <p:cNvPr id="30723" name="Rectangle 3"/>
          <p:cNvSpPr>
            <a:spLocks noGrp="1" noChangeArrowheads="1"/>
          </p:cNvSpPr>
          <p:nvPr>
            <p:ph type="title"/>
          </p:nvPr>
        </p:nvSpPr>
        <p:spPr>
          <a:xfrm>
            <a:off x="838200" y="76200"/>
            <a:ext cx="8229600" cy="914400"/>
          </a:xfrm>
        </p:spPr>
        <p:txBody>
          <a:bodyPr/>
          <a:lstStyle/>
          <a:p>
            <a:pPr eaLnBrk="1" hangingPunct="1"/>
            <a:r>
              <a:rPr lang="en-US" sz="3500" b="1" dirty="0" smtClean="0">
                <a:latin typeface="Times New Roman" pitchFamily="18" charset="0"/>
                <a:cs typeface="Times New Roman" pitchFamily="18" charset="0"/>
              </a:rPr>
              <a:t>Prospect Generation: The Old Way </a:t>
            </a:r>
          </a:p>
        </p:txBody>
      </p:sp>
      <p:pic>
        <p:nvPicPr>
          <p:cNvPr id="411652" name="Picture 4"/>
          <p:cNvPicPr>
            <a:picLocks noChangeArrowheads="1"/>
          </p:cNvPicPr>
          <p:nvPr/>
        </p:nvPicPr>
        <p:blipFill>
          <a:blip r:embed="rId4" cstate="print"/>
          <a:srcRect/>
          <a:stretch>
            <a:fillRect/>
          </a:stretch>
        </p:blipFill>
        <p:spPr bwMode="auto">
          <a:xfrm>
            <a:off x="2514600" y="1676400"/>
            <a:ext cx="3886200" cy="4267200"/>
          </a:xfrm>
          <a:prstGeom prst="rect">
            <a:avLst/>
          </a:prstGeom>
          <a:noFill/>
          <a:ln w="12700">
            <a:noFill/>
            <a:miter lim="800000"/>
            <a:headEnd/>
            <a:tailEnd/>
          </a:ln>
        </p:spPr>
      </p:pic>
      <p:pic>
        <p:nvPicPr>
          <p:cNvPr id="411653" name="Picture 5"/>
          <p:cNvPicPr>
            <a:picLocks noChangeArrowheads="1"/>
          </p:cNvPicPr>
          <p:nvPr/>
        </p:nvPicPr>
        <p:blipFill>
          <a:blip r:embed="rId5" cstate="print">
            <a:lum bright="6000" contrast="30000"/>
          </a:blip>
          <a:srcRect/>
          <a:stretch>
            <a:fillRect/>
          </a:stretch>
        </p:blipFill>
        <p:spPr bwMode="auto">
          <a:xfrm>
            <a:off x="4953000" y="2743200"/>
            <a:ext cx="4572000" cy="42672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914400" y="152400"/>
            <a:ext cx="8229600" cy="838200"/>
          </a:xfrm>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Prospect Generation: The New Way</a:t>
            </a:r>
          </a:p>
        </p:txBody>
      </p:sp>
      <p:grpSp>
        <p:nvGrpSpPr>
          <p:cNvPr id="2" name="Group 10"/>
          <p:cNvGrpSpPr>
            <a:grpSpLocks/>
          </p:cNvGrpSpPr>
          <p:nvPr/>
        </p:nvGrpSpPr>
        <p:grpSpPr bwMode="auto">
          <a:xfrm>
            <a:off x="0" y="1371600"/>
            <a:ext cx="9192358" cy="4978400"/>
            <a:chOff x="0" y="1824"/>
            <a:chExt cx="5790" cy="2512"/>
          </a:xfrm>
        </p:grpSpPr>
        <p:pic>
          <p:nvPicPr>
            <p:cNvPr id="31751" name="Picture 4" descr="sgm_2"/>
            <p:cNvPicPr>
              <a:picLocks noChangeAspect="1" noChangeArrowheads="1"/>
            </p:cNvPicPr>
            <p:nvPr/>
          </p:nvPicPr>
          <p:blipFill>
            <a:blip r:embed="rId2" cstate="print"/>
            <a:srcRect r="6250"/>
            <a:stretch>
              <a:fillRect/>
            </a:stretch>
          </p:blipFill>
          <p:spPr bwMode="auto">
            <a:xfrm>
              <a:off x="0" y="1824"/>
              <a:ext cx="2880" cy="2512"/>
            </a:xfrm>
            <a:prstGeom prst="rect">
              <a:avLst/>
            </a:prstGeom>
            <a:noFill/>
            <a:ln w="9525">
              <a:noFill/>
              <a:miter lim="800000"/>
              <a:headEnd/>
              <a:tailEnd/>
            </a:ln>
          </p:spPr>
        </p:pic>
        <p:pic>
          <p:nvPicPr>
            <p:cNvPr id="31752" name="Picture 7" descr="seg6"/>
            <p:cNvPicPr>
              <a:picLocks noChangeAspect="1" noChangeArrowheads="1"/>
            </p:cNvPicPr>
            <p:nvPr/>
          </p:nvPicPr>
          <p:blipFill>
            <a:blip r:embed="rId3" cstate="print"/>
            <a:srcRect/>
            <a:stretch>
              <a:fillRect/>
            </a:stretch>
          </p:blipFill>
          <p:spPr bwMode="auto">
            <a:xfrm>
              <a:off x="2880" y="1824"/>
              <a:ext cx="2910" cy="249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SW_faults_seis"/>
          <p:cNvPicPr>
            <a:picLocks noChangeAspect="1" noChangeArrowheads="1"/>
          </p:cNvPicPr>
          <p:nvPr/>
        </p:nvPicPr>
        <p:blipFill>
          <a:blip r:embed="rId3" cstate="print"/>
          <a:srcRect/>
          <a:stretch>
            <a:fillRect/>
          </a:stretch>
        </p:blipFill>
        <p:spPr bwMode="auto">
          <a:xfrm>
            <a:off x="6934200" y="3886201"/>
            <a:ext cx="1905000" cy="1603375"/>
          </a:xfrm>
          <a:prstGeom prst="rect">
            <a:avLst/>
          </a:prstGeom>
          <a:noFill/>
          <a:ln w="9525">
            <a:noFill/>
            <a:miter lim="800000"/>
            <a:headEnd/>
            <a:tailEnd/>
          </a:ln>
        </p:spPr>
      </p:pic>
      <p:pic>
        <p:nvPicPr>
          <p:cNvPr id="32771" name="Picture 5"/>
          <p:cNvPicPr>
            <a:picLocks noChangeAspect="1" noChangeArrowheads="1"/>
          </p:cNvPicPr>
          <p:nvPr/>
        </p:nvPicPr>
        <p:blipFill>
          <a:blip r:embed="rId4" cstate="print"/>
          <a:srcRect/>
          <a:stretch>
            <a:fillRect/>
          </a:stretch>
        </p:blipFill>
        <p:spPr bwMode="auto">
          <a:xfrm>
            <a:off x="2602523" y="1354138"/>
            <a:ext cx="1644162" cy="1693862"/>
          </a:xfrm>
          <a:prstGeom prst="rect">
            <a:avLst/>
          </a:prstGeom>
          <a:noFill/>
          <a:ln w="9525">
            <a:noFill/>
            <a:miter lim="800000"/>
            <a:headEnd/>
            <a:tailEnd/>
          </a:ln>
        </p:spPr>
      </p:pic>
      <p:pic>
        <p:nvPicPr>
          <p:cNvPr id="32772" name="Picture 6" descr="3dv_corner_porosity"/>
          <p:cNvPicPr preferRelativeResize="0">
            <a:picLocks noChangeArrowheads="1"/>
          </p:cNvPicPr>
          <p:nvPr/>
        </p:nvPicPr>
        <p:blipFill>
          <a:blip r:embed="rId5" cstate="print"/>
          <a:srcRect/>
          <a:stretch>
            <a:fillRect/>
          </a:stretch>
        </p:blipFill>
        <p:spPr bwMode="auto">
          <a:xfrm>
            <a:off x="351692" y="3886201"/>
            <a:ext cx="1758462" cy="1819275"/>
          </a:xfrm>
          <a:prstGeom prst="rect">
            <a:avLst/>
          </a:prstGeom>
          <a:noFill/>
          <a:ln w="9525">
            <a:noFill/>
            <a:miter lim="800000"/>
            <a:headEnd/>
            <a:tailEnd/>
          </a:ln>
        </p:spPr>
      </p:pic>
      <p:pic>
        <p:nvPicPr>
          <p:cNvPr id="32773" name="Picture 7"/>
          <p:cNvPicPr>
            <a:picLocks noChangeAspect="1" noChangeArrowheads="1"/>
          </p:cNvPicPr>
          <p:nvPr/>
        </p:nvPicPr>
        <p:blipFill>
          <a:blip r:embed="rId6" cstate="print"/>
          <a:srcRect/>
          <a:stretch>
            <a:fillRect/>
          </a:stretch>
        </p:blipFill>
        <p:spPr bwMode="auto">
          <a:xfrm>
            <a:off x="6925408" y="1354138"/>
            <a:ext cx="1913792" cy="1693862"/>
          </a:xfrm>
          <a:prstGeom prst="rect">
            <a:avLst/>
          </a:prstGeom>
          <a:noFill/>
          <a:ln w="12700">
            <a:noFill/>
            <a:miter lim="800000"/>
            <a:headEnd/>
            <a:tailEnd/>
          </a:ln>
        </p:spPr>
      </p:pic>
      <p:pic>
        <p:nvPicPr>
          <p:cNvPr id="32774" name="Picture 8" descr="STKI01L"/>
          <p:cNvPicPr>
            <a:picLocks noChangeAspect="1" noChangeArrowheads="1"/>
          </p:cNvPicPr>
          <p:nvPr/>
        </p:nvPicPr>
        <p:blipFill>
          <a:blip r:embed="rId7" cstate="print"/>
          <a:srcRect/>
          <a:stretch>
            <a:fillRect/>
          </a:stretch>
        </p:blipFill>
        <p:spPr bwMode="auto">
          <a:xfrm>
            <a:off x="225669" y="1504950"/>
            <a:ext cx="1965081" cy="1543050"/>
          </a:xfrm>
          <a:prstGeom prst="rect">
            <a:avLst/>
          </a:prstGeom>
          <a:noFill/>
          <a:ln w="12700">
            <a:noFill/>
            <a:miter lim="800000"/>
            <a:headEnd/>
            <a:tailEnd/>
          </a:ln>
        </p:spPr>
      </p:pic>
      <p:sp>
        <p:nvSpPr>
          <p:cNvPr id="32775" name="Text Box 9"/>
          <p:cNvSpPr txBox="1">
            <a:spLocks noChangeArrowheads="1"/>
          </p:cNvSpPr>
          <p:nvPr/>
        </p:nvSpPr>
        <p:spPr bwMode="auto">
          <a:xfrm>
            <a:off x="211016" y="1066801"/>
            <a:ext cx="1954823" cy="30777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eaLnBrk="0" hangingPunct="0"/>
            <a:r>
              <a:rPr lang="en-US" sz="1400" b="1" dirty="0">
                <a:latin typeface="Verdana" pitchFamily="34" charset="0"/>
              </a:rPr>
              <a:t>Data Acquisition</a:t>
            </a:r>
          </a:p>
        </p:txBody>
      </p:sp>
      <p:sp>
        <p:nvSpPr>
          <p:cNvPr id="392202" name="Text Box 10"/>
          <p:cNvSpPr txBox="1">
            <a:spLocks noChangeArrowheads="1"/>
          </p:cNvSpPr>
          <p:nvPr/>
        </p:nvSpPr>
        <p:spPr bwMode="auto">
          <a:xfrm>
            <a:off x="6922477" y="1004889"/>
            <a:ext cx="1916723"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a:spAutoFit/>
          </a:bodyPr>
          <a:lstStyle/>
          <a:p>
            <a:pPr algn="ctr" eaLnBrk="0" hangingPunct="0">
              <a:defRPr/>
            </a:pPr>
            <a:r>
              <a:rPr lang="en-US" sz="1400" b="1">
                <a:latin typeface="Verdana" pitchFamily="34" charset="0"/>
              </a:rPr>
              <a:t>Visual</a:t>
            </a:r>
          </a:p>
          <a:p>
            <a:pPr algn="ctr" eaLnBrk="0" hangingPunct="0">
              <a:defRPr/>
            </a:pPr>
            <a:r>
              <a:rPr lang="en-US" sz="1400" b="1">
                <a:latin typeface="Verdana" pitchFamily="34" charset="0"/>
              </a:rPr>
              <a:t>Interpretation</a:t>
            </a:r>
          </a:p>
        </p:txBody>
      </p:sp>
      <p:pic>
        <p:nvPicPr>
          <p:cNvPr id="32777" name="Picture 11" descr="Log"/>
          <p:cNvPicPr preferRelativeResize="0">
            <a:picLocks noChangeArrowheads="1"/>
          </p:cNvPicPr>
          <p:nvPr/>
        </p:nvPicPr>
        <p:blipFill>
          <a:blip r:embed="rId8" cstate="print"/>
          <a:srcRect b="46614"/>
          <a:stretch>
            <a:fillRect/>
          </a:stretch>
        </p:blipFill>
        <p:spPr bwMode="auto">
          <a:xfrm>
            <a:off x="4783016" y="3886200"/>
            <a:ext cx="1758461" cy="1608138"/>
          </a:xfrm>
          <a:prstGeom prst="rect">
            <a:avLst/>
          </a:prstGeom>
          <a:noFill/>
          <a:ln w="12700">
            <a:noFill/>
            <a:miter lim="800000"/>
            <a:headEnd/>
            <a:tailEnd/>
          </a:ln>
        </p:spPr>
      </p:pic>
      <p:pic>
        <p:nvPicPr>
          <p:cNvPr id="32778" name="Picture 12" descr="visualprocessing"/>
          <p:cNvPicPr>
            <a:picLocks noChangeAspect="1" noChangeArrowheads="1"/>
          </p:cNvPicPr>
          <p:nvPr/>
        </p:nvPicPr>
        <p:blipFill>
          <a:blip r:embed="rId9" cstate="print"/>
          <a:srcRect/>
          <a:stretch>
            <a:fillRect/>
          </a:stretch>
        </p:blipFill>
        <p:spPr bwMode="auto">
          <a:xfrm>
            <a:off x="4615962" y="1300164"/>
            <a:ext cx="1995854" cy="1747837"/>
          </a:xfrm>
          <a:prstGeom prst="rect">
            <a:avLst/>
          </a:prstGeom>
          <a:noFill/>
          <a:ln w="9525">
            <a:noFill/>
            <a:miter lim="800000"/>
            <a:headEnd/>
            <a:tailEnd/>
          </a:ln>
        </p:spPr>
      </p:pic>
      <p:sp>
        <p:nvSpPr>
          <p:cNvPr id="392205" name="Text Box 13"/>
          <p:cNvSpPr txBox="1">
            <a:spLocks noChangeArrowheads="1"/>
          </p:cNvSpPr>
          <p:nvPr/>
        </p:nvSpPr>
        <p:spPr bwMode="auto">
          <a:xfrm>
            <a:off x="4783015" y="5486400"/>
            <a:ext cx="1758462"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wrap="square">
            <a:spAutoFit/>
          </a:bodyPr>
          <a:lstStyle/>
          <a:p>
            <a:pPr algn="ctr" eaLnBrk="0" hangingPunct="0">
              <a:defRPr/>
            </a:pPr>
            <a:r>
              <a:rPr lang="en-US" sz="1400" b="1" dirty="0">
                <a:latin typeface="Verdana" pitchFamily="34" charset="0"/>
              </a:rPr>
              <a:t>Rock/Fluid</a:t>
            </a:r>
          </a:p>
          <a:p>
            <a:pPr algn="ctr" eaLnBrk="0" hangingPunct="0">
              <a:defRPr/>
            </a:pPr>
            <a:r>
              <a:rPr lang="en-US" sz="1400" b="1" dirty="0">
                <a:latin typeface="Verdana" pitchFamily="34" charset="0"/>
              </a:rPr>
              <a:t>Estimation</a:t>
            </a:r>
          </a:p>
        </p:txBody>
      </p:sp>
      <p:sp>
        <p:nvSpPr>
          <p:cNvPr id="32786" name="Oval 20"/>
          <p:cNvSpPr>
            <a:spLocks noChangeArrowheads="1"/>
          </p:cNvSpPr>
          <p:nvPr/>
        </p:nvSpPr>
        <p:spPr bwMode="auto">
          <a:xfrm>
            <a:off x="1865435" y="1946276"/>
            <a:ext cx="385396" cy="339725"/>
          </a:xfrm>
          <a:prstGeom prst="ellipse">
            <a:avLst/>
          </a:prstGeom>
          <a:solidFill>
            <a:schemeClr val="tx2"/>
          </a:solidFill>
          <a:ln w="9525">
            <a:solidFill>
              <a:schemeClr val="bg2"/>
            </a:solidFill>
            <a:round/>
            <a:headEnd/>
            <a:tailEnd/>
          </a:ln>
        </p:spPr>
        <p:txBody>
          <a:bodyPr wrap="none" anchor="ctr"/>
          <a:lstStyle/>
          <a:p>
            <a:pPr algn="ctr" eaLnBrk="0" hangingPunct="0"/>
            <a:r>
              <a:rPr lang="en-US" sz="1800" dirty="0">
                <a:solidFill>
                  <a:schemeClr val="bg2"/>
                </a:solidFill>
              </a:rPr>
              <a:t>1</a:t>
            </a:r>
          </a:p>
        </p:txBody>
      </p:sp>
      <p:sp>
        <p:nvSpPr>
          <p:cNvPr id="32787" name="Oval 21"/>
          <p:cNvSpPr>
            <a:spLocks noChangeArrowheads="1"/>
          </p:cNvSpPr>
          <p:nvPr/>
        </p:nvSpPr>
        <p:spPr bwMode="auto">
          <a:xfrm>
            <a:off x="3975589" y="1946276"/>
            <a:ext cx="385396" cy="339725"/>
          </a:xfrm>
          <a:prstGeom prst="ellipse">
            <a:avLst/>
          </a:prstGeom>
          <a:solidFill>
            <a:schemeClr val="tx2"/>
          </a:solidFill>
          <a:ln w="9525">
            <a:solidFill>
              <a:schemeClr val="bg2"/>
            </a:solidFill>
            <a:round/>
            <a:headEnd/>
            <a:tailEnd/>
          </a:ln>
        </p:spPr>
        <p:txBody>
          <a:bodyPr wrap="none" anchor="ctr"/>
          <a:lstStyle/>
          <a:p>
            <a:pPr algn="ctr" eaLnBrk="0" hangingPunct="0"/>
            <a:r>
              <a:rPr lang="en-US" sz="1800" dirty="0">
                <a:solidFill>
                  <a:schemeClr val="bg2"/>
                </a:solidFill>
              </a:rPr>
              <a:t>2</a:t>
            </a:r>
          </a:p>
        </p:txBody>
      </p:sp>
      <p:sp>
        <p:nvSpPr>
          <p:cNvPr id="32788" name="Oval 22"/>
          <p:cNvSpPr>
            <a:spLocks noChangeArrowheads="1"/>
          </p:cNvSpPr>
          <p:nvPr/>
        </p:nvSpPr>
        <p:spPr bwMode="auto">
          <a:xfrm>
            <a:off x="6285035" y="1935163"/>
            <a:ext cx="385396" cy="341312"/>
          </a:xfrm>
          <a:prstGeom prst="ellipse">
            <a:avLst/>
          </a:prstGeom>
          <a:solidFill>
            <a:schemeClr val="tx2"/>
          </a:solidFill>
          <a:ln w="9525">
            <a:solidFill>
              <a:schemeClr val="bg2"/>
            </a:solidFill>
            <a:round/>
            <a:headEnd/>
            <a:tailEnd/>
          </a:ln>
        </p:spPr>
        <p:txBody>
          <a:bodyPr wrap="none" anchor="ctr"/>
          <a:lstStyle/>
          <a:p>
            <a:pPr algn="ctr" eaLnBrk="0" hangingPunct="0"/>
            <a:r>
              <a:rPr lang="en-US" sz="1800">
                <a:solidFill>
                  <a:schemeClr val="bg2"/>
                </a:solidFill>
              </a:rPr>
              <a:t>3</a:t>
            </a:r>
          </a:p>
        </p:txBody>
      </p:sp>
      <p:sp>
        <p:nvSpPr>
          <p:cNvPr id="32789" name="Oval 23"/>
          <p:cNvSpPr>
            <a:spLocks noChangeArrowheads="1"/>
          </p:cNvSpPr>
          <p:nvPr/>
        </p:nvSpPr>
        <p:spPr bwMode="auto">
          <a:xfrm>
            <a:off x="7674220" y="2824163"/>
            <a:ext cx="385396" cy="341312"/>
          </a:xfrm>
          <a:prstGeom prst="ellipse">
            <a:avLst/>
          </a:prstGeom>
          <a:solidFill>
            <a:schemeClr val="tx2"/>
          </a:solidFill>
          <a:ln w="9525">
            <a:solidFill>
              <a:schemeClr val="bg2"/>
            </a:solidFill>
            <a:round/>
            <a:headEnd/>
            <a:tailEnd/>
          </a:ln>
        </p:spPr>
        <p:txBody>
          <a:bodyPr wrap="none" anchor="ctr"/>
          <a:lstStyle/>
          <a:p>
            <a:pPr algn="ctr" eaLnBrk="0" hangingPunct="0"/>
            <a:r>
              <a:rPr lang="en-US" sz="1800" dirty="0">
                <a:solidFill>
                  <a:schemeClr val="bg2"/>
                </a:solidFill>
              </a:rPr>
              <a:t>4</a:t>
            </a:r>
          </a:p>
        </p:txBody>
      </p:sp>
      <p:sp>
        <p:nvSpPr>
          <p:cNvPr id="32790" name="Oval 24"/>
          <p:cNvSpPr>
            <a:spLocks noChangeArrowheads="1"/>
          </p:cNvSpPr>
          <p:nvPr/>
        </p:nvSpPr>
        <p:spPr bwMode="auto">
          <a:xfrm>
            <a:off x="4712677" y="4471988"/>
            <a:ext cx="386862" cy="341312"/>
          </a:xfrm>
          <a:prstGeom prst="ellipse">
            <a:avLst/>
          </a:prstGeom>
          <a:solidFill>
            <a:schemeClr val="tx2"/>
          </a:solidFill>
          <a:ln w="9525">
            <a:solidFill>
              <a:schemeClr val="bg2"/>
            </a:solidFill>
            <a:round/>
            <a:headEnd/>
            <a:tailEnd/>
          </a:ln>
        </p:spPr>
        <p:txBody>
          <a:bodyPr wrap="none" anchor="ctr"/>
          <a:lstStyle/>
          <a:p>
            <a:pPr algn="ctr" eaLnBrk="0" hangingPunct="0"/>
            <a:r>
              <a:rPr lang="en-US" sz="1800">
                <a:solidFill>
                  <a:schemeClr val="bg2"/>
                </a:solidFill>
              </a:rPr>
              <a:t>6</a:t>
            </a:r>
          </a:p>
        </p:txBody>
      </p:sp>
      <p:sp>
        <p:nvSpPr>
          <p:cNvPr id="32791" name="Oval 25"/>
          <p:cNvSpPr>
            <a:spLocks noChangeArrowheads="1"/>
          </p:cNvSpPr>
          <p:nvPr/>
        </p:nvSpPr>
        <p:spPr bwMode="auto">
          <a:xfrm>
            <a:off x="6787661" y="4471988"/>
            <a:ext cx="386862" cy="341312"/>
          </a:xfrm>
          <a:prstGeom prst="ellipse">
            <a:avLst/>
          </a:prstGeom>
          <a:solidFill>
            <a:schemeClr val="tx2"/>
          </a:solidFill>
          <a:ln w="9525">
            <a:solidFill>
              <a:schemeClr val="bg2"/>
            </a:solidFill>
            <a:round/>
            <a:headEnd/>
            <a:tailEnd/>
          </a:ln>
        </p:spPr>
        <p:txBody>
          <a:bodyPr wrap="none" anchor="ctr"/>
          <a:lstStyle/>
          <a:p>
            <a:pPr algn="ctr" eaLnBrk="0" hangingPunct="0"/>
            <a:r>
              <a:rPr lang="en-US" sz="1800">
                <a:solidFill>
                  <a:schemeClr val="bg2"/>
                </a:solidFill>
              </a:rPr>
              <a:t>5</a:t>
            </a:r>
          </a:p>
        </p:txBody>
      </p:sp>
      <p:sp>
        <p:nvSpPr>
          <p:cNvPr id="392218" name="Text Box 26"/>
          <p:cNvSpPr txBox="1">
            <a:spLocks noChangeArrowheads="1"/>
          </p:cNvSpPr>
          <p:nvPr/>
        </p:nvSpPr>
        <p:spPr bwMode="auto">
          <a:xfrm>
            <a:off x="6934200" y="5486401"/>
            <a:ext cx="1928446"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a:spAutoFit/>
          </a:bodyPr>
          <a:lstStyle/>
          <a:p>
            <a:pPr algn="ctr" eaLnBrk="0" hangingPunct="0">
              <a:defRPr/>
            </a:pPr>
            <a:r>
              <a:rPr lang="en-US" sz="1400" b="1">
                <a:latin typeface="Verdana" pitchFamily="34" charset="0"/>
              </a:rPr>
              <a:t>Framework</a:t>
            </a:r>
          </a:p>
          <a:p>
            <a:pPr algn="ctr" eaLnBrk="0" hangingPunct="0">
              <a:defRPr/>
            </a:pPr>
            <a:r>
              <a:rPr lang="en-US" sz="1400" b="1">
                <a:latin typeface="Verdana" pitchFamily="34" charset="0"/>
              </a:rPr>
              <a:t>Construction</a:t>
            </a:r>
          </a:p>
        </p:txBody>
      </p:sp>
      <p:pic>
        <p:nvPicPr>
          <p:cNvPr id="32793" name="Picture 28" descr="MoWI5"/>
          <p:cNvPicPr>
            <a:picLocks noChangeAspect="1" noChangeArrowheads="1"/>
          </p:cNvPicPr>
          <p:nvPr/>
        </p:nvPicPr>
        <p:blipFill>
          <a:blip r:embed="rId10" cstate="print"/>
          <a:srcRect/>
          <a:stretch>
            <a:fillRect/>
          </a:stretch>
        </p:blipFill>
        <p:spPr bwMode="auto">
          <a:xfrm>
            <a:off x="2458916" y="3886201"/>
            <a:ext cx="1915258" cy="1647825"/>
          </a:xfrm>
          <a:prstGeom prst="rect">
            <a:avLst/>
          </a:prstGeom>
          <a:noFill/>
          <a:ln w="12700">
            <a:noFill/>
            <a:miter lim="800000"/>
            <a:headEnd/>
            <a:tailEnd/>
          </a:ln>
        </p:spPr>
      </p:pic>
      <p:sp>
        <p:nvSpPr>
          <p:cNvPr id="32794" name="Oval 29"/>
          <p:cNvSpPr>
            <a:spLocks noChangeArrowheads="1"/>
          </p:cNvSpPr>
          <p:nvPr/>
        </p:nvSpPr>
        <p:spPr bwMode="auto">
          <a:xfrm>
            <a:off x="2300654" y="4483101"/>
            <a:ext cx="385397" cy="341313"/>
          </a:xfrm>
          <a:prstGeom prst="ellipse">
            <a:avLst/>
          </a:prstGeom>
          <a:solidFill>
            <a:schemeClr val="tx2"/>
          </a:solidFill>
          <a:ln w="9525">
            <a:solidFill>
              <a:schemeClr val="bg2"/>
            </a:solidFill>
            <a:round/>
            <a:headEnd/>
            <a:tailEnd/>
          </a:ln>
        </p:spPr>
        <p:txBody>
          <a:bodyPr wrap="none" anchor="ctr"/>
          <a:lstStyle/>
          <a:p>
            <a:pPr algn="ctr" eaLnBrk="0" hangingPunct="0"/>
            <a:r>
              <a:rPr lang="en-US" sz="1800">
                <a:solidFill>
                  <a:schemeClr val="bg2"/>
                </a:solidFill>
              </a:rPr>
              <a:t>7</a:t>
            </a:r>
          </a:p>
        </p:txBody>
      </p:sp>
      <p:sp>
        <p:nvSpPr>
          <p:cNvPr id="392223" name="Text Box 31"/>
          <p:cNvSpPr txBox="1">
            <a:spLocks noChangeArrowheads="1"/>
          </p:cNvSpPr>
          <p:nvPr/>
        </p:nvSpPr>
        <p:spPr bwMode="auto">
          <a:xfrm>
            <a:off x="2438400" y="5486401"/>
            <a:ext cx="1946031"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a:spAutoFit/>
          </a:bodyPr>
          <a:lstStyle/>
          <a:p>
            <a:pPr algn="ctr" eaLnBrk="0" hangingPunct="0">
              <a:defRPr/>
            </a:pPr>
            <a:r>
              <a:rPr lang="en-US" sz="1400" b="1">
                <a:latin typeface="Verdana" pitchFamily="34" charset="0"/>
              </a:rPr>
              <a:t>Property</a:t>
            </a:r>
          </a:p>
          <a:p>
            <a:pPr algn="ctr" eaLnBrk="0" hangingPunct="0">
              <a:defRPr/>
            </a:pPr>
            <a:r>
              <a:rPr lang="en-US" sz="1400" b="1">
                <a:latin typeface="Verdana" pitchFamily="34" charset="0"/>
              </a:rPr>
              <a:t>Modeling</a:t>
            </a:r>
          </a:p>
        </p:txBody>
      </p:sp>
      <p:sp>
        <p:nvSpPr>
          <p:cNvPr id="392224" name="Text Box 32"/>
          <p:cNvSpPr txBox="1">
            <a:spLocks noChangeArrowheads="1"/>
          </p:cNvSpPr>
          <p:nvPr/>
        </p:nvSpPr>
        <p:spPr bwMode="auto">
          <a:xfrm>
            <a:off x="351692" y="5699126"/>
            <a:ext cx="1758462" cy="307777"/>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wrap="square">
            <a:spAutoFit/>
          </a:bodyPr>
          <a:lstStyle/>
          <a:p>
            <a:pPr algn="ctr" eaLnBrk="0" hangingPunct="0">
              <a:defRPr/>
            </a:pPr>
            <a:r>
              <a:rPr lang="en-US" sz="1400" b="1" dirty="0">
                <a:latin typeface="Verdana" pitchFamily="34" charset="0"/>
              </a:rPr>
              <a:t>Simulation</a:t>
            </a:r>
          </a:p>
        </p:txBody>
      </p:sp>
      <p:sp>
        <p:nvSpPr>
          <p:cNvPr id="392225" name="Text Box 33"/>
          <p:cNvSpPr txBox="1">
            <a:spLocks noChangeArrowheads="1"/>
          </p:cNvSpPr>
          <p:nvPr/>
        </p:nvSpPr>
        <p:spPr bwMode="auto">
          <a:xfrm>
            <a:off x="2602523" y="1004888"/>
            <a:ext cx="1667608"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9525">
            <a:noFill/>
            <a:miter lim="800000"/>
            <a:headEnd/>
            <a:tailEnd/>
          </a:ln>
          <a:effectLst/>
        </p:spPr>
        <p:txBody>
          <a:bodyPr wrap="square">
            <a:spAutoFit/>
          </a:bodyPr>
          <a:lstStyle/>
          <a:p>
            <a:pPr algn="ctr" eaLnBrk="0" hangingPunct="0">
              <a:defRPr/>
            </a:pPr>
            <a:r>
              <a:rPr lang="en-US" sz="1400" b="1" dirty="0">
                <a:latin typeface="Verdana" pitchFamily="34" charset="0"/>
              </a:rPr>
              <a:t>Data </a:t>
            </a:r>
          </a:p>
          <a:p>
            <a:pPr algn="ctr" eaLnBrk="0" hangingPunct="0">
              <a:defRPr/>
            </a:pPr>
            <a:r>
              <a:rPr lang="en-US" sz="1400" b="1" dirty="0">
                <a:latin typeface="Verdana" pitchFamily="34" charset="0"/>
              </a:rPr>
              <a:t>Management</a:t>
            </a:r>
          </a:p>
        </p:txBody>
      </p:sp>
      <p:sp>
        <p:nvSpPr>
          <p:cNvPr id="32800" name="Oval 35"/>
          <p:cNvSpPr>
            <a:spLocks noChangeArrowheads="1"/>
          </p:cNvSpPr>
          <p:nvPr/>
        </p:nvSpPr>
        <p:spPr bwMode="auto">
          <a:xfrm>
            <a:off x="152400" y="4483101"/>
            <a:ext cx="385397" cy="341313"/>
          </a:xfrm>
          <a:prstGeom prst="ellipse">
            <a:avLst/>
          </a:prstGeom>
          <a:solidFill>
            <a:schemeClr val="tx2"/>
          </a:solidFill>
          <a:ln w="9525">
            <a:solidFill>
              <a:schemeClr val="bg2"/>
            </a:solidFill>
            <a:round/>
            <a:headEnd/>
            <a:tailEnd/>
          </a:ln>
        </p:spPr>
        <p:txBody>
          <a:bodyPr wrap="none" anchor="ctr"/>
          <a:lstStyle/>
          <a:p>
            <a:pPr algn="ctr" eaLnBrk="0" hangingPunct="0"/>
            <a:r>
              <a:rPr lang="en-US" sz="1800">
                <a:solidFill>
                  <a:schemeClr val="bg2"/>
                </a:solidFill>
              </a:rPr>
              <a:t>8</a:t>
            </a:r>
          </a:p>
        </p:txBody>
      </p:sp>
      <p:sp>
        <p:nvSpPr>
          <p:cNvPr id="392229" name="Text Box 37"/>
          <p:cNvSpPr txBox="1">
            <a:spLocks noChangeArrowheads="1"/>
          </p:cNvSpPr>
          <p:nvPr/>
        </p:nvSpPr>
        <p:spPr bwMode="auto">
          <a:xfrm>
            <a:off x="4614497" y="1004888"/>
            <a:ext cx="1997319" cy="523220"/>
          </a:xfrm>
          <a:prstGeom prst="rect">
            <a:avLst/>
          </a:prstGeom>
          <a:gradFill rotWithShape="1">
            <a:gsLst>
              <a:gs pos="0">
                <a:schemeClr val="bg2">
                  <a:gamma/>
                  <a:shade val="68627"/>
                  <a:invGamma/>
                  <a:alpha val="89000"/>
                </a:schemeClr>
              </a:gs>
              <a:gs pos="100000">
                <a:schemeClr val="bg2">
                  <a:alpha val="86000"/>
                </a:schemeClr>
              </a:gs>
            </a:gsLst>
            <a:lin ang="5400000" scaled="1"/>
          </a:gradFill>
          <a:ln w="12700">
            <a:noFill/>
            <a:miter lim="800000"/>
            <a:headEnd/>
            <a:tailEnd/>
          </a:ln>
          <a:effectLst/>
        </p:spPr>
        <p:txBody>
          <a:bodyPr wrap="square">
            <a:spAutoFit/>
          </a:bodyPr>
          <a:lstStyle/>
          <a:p>
            <a:pPr algn="ctr" eaLnBrk="0" hangingPunct="0">
              <a:defRPr/>
            </a:pPr>
            <a:r>
              <a:rPr lang="en-US" sz="1400" b="1" dirty="0">
                <a:latin typeface="Verdana" pitchFamily="34" charset="0"/>
              </a:rPr>
              <a:t>Interpretive</a:t>
            </a:r>
          </a:p>
          <a:p>
            <a:pPr algn="ctr" eaLnBrk="0" hangingPunct="0">
              <a:defRPr/>
            </a:pPr>
            <a:r>
              <a:rPr lang="en-US" sz="1400" b="1" dirty="0">
                <a:latin typeface="Verdana" pitchFamily="34" charset="0"/>
              </a:rPr>
              <a:t>Processing</a:t>
            </a:r>
          </a:p>
        </p:txBody>
      </p:sp>
      <p:sp>
        <p:nvSpPr>
          <p:cNvPr id="40" name="Rectangle 2"/>
          <p:cNvSpPr>
            <a:spLocks noGrp="1" noChangeArrowheads="1"/>
          </p:cNvSpPr>
          <p:nvPr>
            <p:ph type="title"/>
          </p:nvPr>
        </p:nvSpPr>
        <p:spPr>
          <a:xfrm>
            <a:off x="914400" y="152400"/>
            <a:ext cx="8229600" cy="838200"/>
          </a:xfrm>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Prospect Generation: The New Way</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51692" y="-152400"/>
            <a:ext cx="8229600" cy="1143000"/>
          </a:xfrm>
        </p:spPr>
        <p:txBody>
          <a:bodyPr/>
          <a:lstStyle/>
          <a:p>
            <a:pPr eaLnBrk="1" hangingPunct="1"/>
            <a:r>
              <a:rPr lang="en-US" sz="3500" b="1" dirty="0" smtClean="0">
                <a:latin typeface="Times New Roman" pitchFamily="18" charset="0"/>
                <a:cs typeface="Times New Roman" pitchFamily="18" charset="0"/>
              </a:rPr>
              <a:t>Drilling and Completions</a:t>
            </a:r>
          </a:p>
        </p:txBody>
      </p:sp>
      <p:sp>
        <p:nvSpPr>
          <p:cNvPr id="48131" name="Rectangle 5"/>
          <p:cNvSpPr>
            <a:spLocks noGrp="1" noChangeArrowheads="1"/>
          </p:cNvSpPr>
          <p:nvPr>
            <p:ph sz="half" idx="1"/>
          </p:nvPr>
        </p:nvSpPr>
        <p:spPr>
          <a:xfrm>
            <a:off x="351692" y="990600"/>
            <a:ext cx="4038600" cy="4191000"/>
          </a:xfrm>
        </p:spPr>
        <p:txBody>
          <a:bodyPr/>
          <a:lstStyle/>
          <a:p>
            <a:pPr eaLnBrk="1" hangingPunct="1">
              <a:lnSpc>
                <a:spcPct val="80000"/>
              </a:lnSpc>
              <a:buNone/>
            </a:pPr>
            <a:endParaRPr lang="en-US" sz="1800" dirty="0" smtClean="0"/>
          </a:p>
          <a:p>
            <a:pPr eaLnBrk="1" hangingPunct="1">
              <a:lnSpc>
                <a:spcPct val="80000"/>
              </a:lnSpc>
            </a:pPr>
            <a:r>
              <a:rPr lang="en-US" sz="1800" dirty="0" smtClean="0"/>
              <a:t>Well Planning </a:t>
            </a:r>
          </a:p>
          <a:p>
            <a:pPr eaLnBrk="1" hangingPunct="1">
              <a:lnSpc>
                <a:spcPct val="80000"/>
              </a:lnSpc>
            </a:pPr>
            <a:r>
              <a:rPr lang="en-US" sz="1800" dirty="0" smtClean="0"/>
              <a:t>Geo-Pressure Prediction</a:t>
            </a:r>
          </a:p>
          <a:p>
            <a:pPr eaLnBrk="1" hangingPunct="1">
              <a:lnSpc>
                <a:spcPct val="80000"/>
              </a:lnSpc>
            </a:pPr>
            <a:r>
              <a:rPr lang="en-US" sz="1800" dirty="0" smtClean="0"/>
              <a:t>Tubular Design &amp; Analysis</a:t>
            </a:r>
          </a:p>
          <a:p>
            <a:pPr eaLnBrk="1" hangingPunct="1">
              <a:lnSpc>
                <a:spcPct val="80000"/>
              </a:lnSpc>
            </a:pPr>
            <a:r>
              <a:rPr lang="en-US" sz="1800" dirty="0" err="1" smtClean="0"/>
              <a:t>CasingSeat</a:t>
            </a:r>
            <a:r>
              <a:rPr lang="en-US" sz="1800" dirty="0" smtClean="0"/>
              <a:t>™ </a:t>
            </a:r>
          </a:p>
          <a:p>
            <a:pPr eaLnBrk="1" hangingPunct="1">
              <a:lnSpc>
                <a:spcPct val="80000"/>
              </a:lnSpc>
            </a:pPr>
            <a:r>
              <a:rPr lang="en-US" sz="1800" dirty="0" err="1" smtClean="0"/>
              <a:t>StressCheck</a:t>
            </a:r>
            <a:r>
              <a:rPr lang="en-US" sz="1800" dirty="0" smtClean="0"/>
              <a:t>™ </a:t>
            </a:r>
          </a:p>
          <a:p>
            <a:pPr eaLnBrk="1" hangingPunct="1">
              <a:lnSpc>
                <a:spcPct val="80000"/>
              </a:lnSpc>
            </a:pPr>
            <a:r>
              <a:rPr lang="en-US" sz="1800" dirty="0" smtClean="0"/>
              <a:t>COMPASS™ </a:t>
            </a:r>
          </a:p>
          <a:p>
            <a:pPr eaLnBrk="1" hangingPunct="1">
              <a:lnSpc>
                <a:spcPct val="80000"/>
              </a:lnSpc>
            </a:pPr>
            <a:r>
              <a:rPr lang="en-US" sz="1800" dirty="0" smtClean="0"/>
              <a:t>WELLCAT™ </a:t>
            </a:r>
          </a:p>
          <a:p>
            <a:pPr eaLnBrk="1" hangingPunct="1">
              <a:lnSpc>
                <a:spcPct val="80000"/>
              </a:lnSpc>
            </a:pPr>
            <a:r>
              <a:rPr lang="en-US" sz="1800" dirty="0" smtClean="0"/>
              <a:t>Well Costing</a:t>
            </a:r>
          </a:p>
          <a:p>
            <a:pPr eaLnBrk="1" hangingPunct="1">
              <a:lnSpc>
                <a:spcPct val="80000"/>
              </a:lnSpc>
            </a:pPr>
            <a:r>
              <a:rPr lang="en-US" sz="1800" dirty="0" err="1" smtClean="0"/>
              <a:t>DrillModel</a:t>
            </a:r>
            <a:r>
              <a:rPr lang="en-US" sz="1800" dirty="0" smtClean="0"/>
              <a:t>™ </a:t>
            </a:r>
          </a:p>
          <a:p>
            <a:pPr eaLnBrk="1" hangingPunct="1">
              <a:lnSpc>
                <a:spcPct val="80000"/>
              </a:lnSpc>
            </a:pPr>
            <a:r>
              <a:rPr lang="en-US" sz="1800" dirty="0" smtClean="0"/>
              <a:t>Wellbore Design</a:t>
            </a:r>
          </a:p>
          <a:p>
            <a:pPr eaLnBrk="1" hangingPunct="1">
              <a:lnSpc>
                <a:spcPct val="80000"/>
              </a:lnSpc>
            </a:pPr>
            <a:r>
              <a:rPr lang="en-US" sz="1800" dirty="0" smtClean="0"/>
              <a:t>WELLPLAN™ BHA </a:t>
            </a:r>
            <a:r>
              <a:rPr lang="en-US" sz="1800" dirty="0" err="1" smtClean="0"/>
              <a:t>Drillahead</a:t>
            </a:r>
            <a:r>
              <a:rPr lang="en-US" sz="1800" dirty="0" smtClean="0"/>
              <a:t> </a:t>
            </a:r>
          </a:p>
          <a:p>
            <a:pPr eaLnBrk="1" hangingPunct="1">
              <a:lnSpc>
                <a:spcPct val="80000"/>
              </a:lnSpc>
            </a:pPr>
            <a:r>
              <a:rPr lang="en-US" sz="1800" dirty="0" smtClean="0"/>
              <a:t>WELLPLAN™ Cementing-</a:t>
            </a:r>
            <a:r>
              <a:rPr lang="en-US" sz="1800" dirty="0" err="1" smtClean="0"/>
              <a:t>OptiCem</a:t>
            </a:r>
            <a:r>
              <a:rPr lang="en-US" sz="1800" dirty="0" smtClean="0"/>
              <a:t> </a:t>
            </a:r>
          </a:p>
          <a:p>
            <a:pPr eaLnBrk="1" hangingPunct="1">
              <a:lnSpc>
                <a:spcPct val="80000"/>
              </a:lnSpc>
            </a:pPr>
            <a:r>
              <a:rPr lang="en-US" sz="1800" dirty="0" smtClean="0"/>
              <a:t>WELLPLAN™ Critical Speed Analysis </a:t>
            </a:r>
          </a:p>
          <a:p>
            <a:pPr eaLnBrk="1" hangingPunct="1">
              <a:lnSpc>
                <a:spcPct val="80000"/>
              </a:lnSpc>
            </a:pPr>
            <a:r>
              <a:rPr lang="en-US" sz="1800" dirty="0" smtClean="0"/>
              <a:t>WELLPLAN™ Hydraulics </a:t>
            </a:r>
          </a:p>
          <a:p>
            <a:pPr eaLnBrk="1" hangingPunct="1">
              <a:lnSpc>
                <a:spcPct val="80000"/>
              </a:lnSpc>
            </a:pPr>
            <a:r>
              <a:rPr lang="en-US" sz="1800" dirty="0" smtClean="0"/>
              <a:t>WELLPLAN™ </a:t>
            </a:r>
            <a:r>
              <a:rPr lang="en-US" sz="1800" dirty="0" err="1" smtClean="0"/>
              <a:t>StuckPipe</a:t>
            </a:r>
            <a:r>
              <a:rPr lang="en-US" sz="1800" dirty="0" smtClean="0"/>
              <a:t> </a:t>
            </a:r>
          </a:p>
          <a:p>
            <a:pPr eaLnBrk="1" hangingPunct="1">
              <a:lnSpc>
                <a:spcPct val="80000"/>
              </a:lnSpc>
            </a:pPr>
            <a:r>
              <a:rPr lang="en-US" sz="1800" dirty="0" smtClean="0"/>
              <a:t>WELLPLAN™ Suite </a:t>
            </a:r>
          </a:p>
          <a:p>
            <a:pPr eaLnBrk="1" hangingPunct="1">
              <a:lnSpc>
                <a:spcPct val="80000"/>
              </a:lnSpc>
            </a:pPr>
            <a:r>
              <a:rPr lang="en-US" sz="1800" dirty="0" smtClean="0"/>
              <a:t>WELLPLAN™ Surge </a:t>
            </a:r>
          </a:p>
          <a:p>
            <a:pPr eaLnBrk="1" hangingPunct="1">
              <a:lnSpc>
                <a:spcPct val="80000"/>
              </a:lnSpc>
            </a:pPr>
            <a:r>
              <a:rPr lang="en-US" sz="1800" dirty="0" smtClean="0"/>
              <a:t>WELLPLAN™ Torque and Drag </a:t>
            </a:r>
          </a:p>
          <a:p>
            <a:pPr eaLnBrk="1" hangingPunct="1">
              <a:lnSpc>
                <a:spcPct val="80000"/>
              </a:lnSpc>
            </a:pPr>
            <a:r>
              <a:rPr lang="en-US" sz="1800" dirty="0" smtClean="0"/>
              <a:t>WELLPLAN™ </a:t>
            </a:r>
            <a:r>
              <a:rPr lang="en-US" sz="1800" dirty="0" err="1" smtClean="0"/>
              <a:t>WellControl</a:t>
            </a:r>
            <a:r>
              <a:rPr lang="en-US" sz="1800" dirty="0" smtClean="0"/>
              <a:t> </a:t>
            </a:r>
          </a:p>
          <a:p>
            <a:pPr eaLnBrk="1" hangingPunct="1">
              <a:lnSpc>
                <a:spcPct val="80000"/>
              </a:lnSpc>
            </a:pPr>
            <a:endParaRPr lang="en-US" sz="1800" dirty="0" smtClean="0"/>
          </a:p>
        </p:txBody>
      </p:sp>
      <p:sp>
        <p:nvSpPr>
          <p:cNvPr id="48132" name="Rectangle 10"/>
          <p:cNvSpPr>
            <a:spLocks noGrp="1" noChangeArrowheads="1"/>
          </p:cNvSpPr>
          <p:nvPr>
            <p:ph sz="half" idx="2"/>
          </p:nvPr>
        </p:nvSpPr>
        <p:spPr>
          <a:xfrm>
            <a:off x="4648200" y="1838325"/>
            <a:ext cx="4038600" cy="4287838"/>
          </a:xfrm>
        </p:spPr>
        <p:txBody>
          <a:bodyPr/>
          <a:lstStyle/>
          <a:p>
            <a:pPr eaLnBrk="1" hangingPunct="1">
              <a:lnSpc>
                <a:spcPct val="80000"/>
              </a:lnSpc>
            </a:pPr>
            <a:r>
              <a:rPr lang="en-US" sz="1800" dirty="0" smtClean="0"/>
              <a:t>Well Data Management</a:t>
            </a:r>
          </a:p>
          <a:p>
            <a:pPr eaLnBrk="1" hangingPunct="1">
              <a:lnSpc>
                <a:spcPct val="80000"/>
              </a:lnSpc>
            </a:pPr>
            <a:r>
              <a:rPr lang="en-US" sz="1800" dirty="0" smtClean="0"/>
              <a:t>Data Analyzer™ </a:t>
            </a:r>
          </a:p>
          <a:p>
            <a:pPr eaLnBrk="1" hangingPunct="1">
              <a:lnSpc>
                <a:spcPct val="80000"/>
              </a:lnSpc>
            </a:pPr>
            <a:r>
              <a:rPr lang="en-US" sz="1800" dirty="0" err="1" smtClean="0"/>
              <a:t>OpenWells</a:t>
            </a:r>
            <a:r>
              <a:rPr lang="en-US" sz="1800" dirty="0" smtClean="0"/>
              <a:t>® </a:t>
            </a:r>
          </a:p>
          <a:p>
            <a:pPr eaLnBrk="1" hangingPunct="1">
              <a:lnSpc>
                <a:spcPct val="80000"/>
              </a:lnSpc>
            </a:pPr>
            <a:r>
              <a:rPr lang="en-US" sz="1800" dirty="0" err="1" smtClean="0"/>
              <a:t>OpenWire</a:t>
            </a:r>
            <a:r>
              <a:rPr lang="en-US" sz="1800" dirty="0" smtClean="0"/>
              <a:t>® </a:t>
            </a:r>
          </a:p>
          <a:p>
            <a:pPr eaLnBrk="1" hangingPunct="1">
              <a:lnSpc>
                <a:spcPct val="80000"/>
              </a:lnSpc>
            </a:pPr>
            <a:r>
              <a:rPr lang="en-US" sz="1800" dirty="0" smtClean="0"/>
              <a:t>PROFILE™ </a:t>
            </a:r>
          </a:p>
          <a:p>
            <a:pPr eaLnBrk="1" hangingPunct="1">
              <a:lnSpc>
                <a:spcPct val="80000"/>
              </a:lnSpc>
            </a:pPr>
            <a:r>
              <a:rPr lang="en-US" sz="1800" dirty="0" smtClean="0"/>
              <a:t>Real-Time View </a:t>
            </a:r>
          </a:p>
          <a:p>
            <a:pPr eaLnBrk="1" hangingPunct="1">
              <a:lnSpc>
                <a:spcPct val="80000"/>
              </a:lnSpc>
            </a:pPr>
            <a:endParaRPr lang="en-US" sz="18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Discovery</a:t>
            </a:r>
          </a:p>
        </p:txBody>
      </p:sp>
      <p:sp>
        <p:nvSpPr>
          <p:cNvPr id="34819" name="AutoShape 3"/>
          <p:cNvSpPr>
            <a:spLocks noGrp="1" noChangeAspect="1" noChangeArrowheads="1"/>
          </p:cNvSpPr>
          <p:nvPr>
            <p:ph type="body" sz="half" idx="1"/>
          </p:nvPr>
        </p:nvSpPr>
        <p:spPr>
          <a:xfrm>
            <a:off x="492369" y="914401"/>
            <a:ext cx="4038600" cy="3838575"/>
          </a:xfrm>
        </p:spPr>
        <p:txBody>
          <a:bodyPr/>
          <a:lstStyle/>
          <a:p>
            <a:pPr eaLnBrk="1" hangingPunct="1">
              <a:buFontTx/>
              <a:buNone/>
            </a:pPr>
            <a:r>
              <a:rPr lang="en-US" sz="2400" dirty="0" smtClean="0"/>
              <a:t>… a shot in the dark?</a:t>
            </a:r>
          </a:p>
        </p:txBody>
      </p:sp>
      <p:sp>
        <p:nvSpPr>
          <p:cNvPr id="6" name="Content Placeholder 5"/>
          <p:cNvSpPr>
            <a:spLocks noGrp="1"/>
          </p:cNvSpPr>
          <p:nvPr>
            <p:ph sz="quarter" idx="3"/>
          </p:nvPr>
        </p:nvSpPr>
        <p:spPr/>
        <p:txBody>
          <a:bodyPr/>
          <a:lstStyle/>
          <a:p>
            <a:endParaRPr lang="en-US"/>
          </a:p>
        </p:txBody>
      </p:sp>
      <p:sp>
        <p:nvSpPr>
          <p:cNvPr id="7" name="Content Placeholder 6"/>
          <p:cNvSpPr>
            <a:spLocks noGrp="1"/>
          </p:cNvSpPr>
          <p:nvPr>
            <p:ph sz="quarter" idx="2"/>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492369" y="1371600"/>
            <a:ext cx="8088923"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title"/>
          </p:nvPr>
        </p:nvSpPr>
        <p:spPr>
          <a:xfrm>
            <a:off x="1524000" y="228600"/>
            <a:ext cx="7543800" cy="685800"/>
          </a:xfrm>
        </p:spPr>
        <p:txBody>
          <a:bodyPr/>
          <a:lstStyle/>
          <a:p>
            <a:pPr eaLnBrk="1" hangingPunct="1"/>
            <a:r>
              <a:rPr lang="en-US" sz="2800" dirty="0" smtClean="0">
                <a:latin typeface="Times New Roman" pitchFamily="18" charset="0"/>
                <a:cs typeface="Times New Roman" pitchFamily="18" charset="0"/>
              </a:rPr>
              <a:t>Reservoir Development</a:t>
            </a:r>
          </a:p>
        </p:txBody>
      </p:sp>
      <p:sp>
        <p:nvSpPr>
          <p:cNvPr id="35843" name="Rectangle 3"/>
          <p:cNvSpPr>
            <a:spLocks noGrp="1" noChangeArrowheads="1"/>
          </p:cNvSpPr>
          <p:nvPr>
            <p:ph type="body" sz="half" idx="1"/>
          </p:nvPr>
        </p:nvSpPr>
        <p:spPr>
          <a:xfrm>
            <a:off x="381000" y="5486400"/>
            <a:ext cx="8001000" cy="1066800"/>
          </a:xfrm>
          <a:noFill/>
        </p:spPr>
        <p:txBody>
          <a:bodyPr/>
          <a:lstStyle/>
          <a:p>
            <a:pPr eaLnBrk="1" hangingPunct="1">
              <a:lnSpc>
                <a:spcPct val="90000"/>
              </a:lnSpc>
              <a:buNone/>
            </a:pPr>
            <a:endParaRPr lang="en-US" sz="2400" dirty="0" smtClean="0"/>
          </a:p>
          <a:p>
            <a:pPr eaLnBrk="1" hangingPunct="1">
              <a:lnSpc>
                <a:spcPct val="90000"/>
              </a:lnSpc>
              <a:buFontTx/>
              <a:buNone/>
            </a:pPr>
            <a:endParaRPr lang="en-US" sz="2400" dirty="0" smtClean="0"/>
          </a:p>
        </p:txBody>
      </p:sp>
      <p:pic>
        <p:nvPicPr>
          <p:cNvPr id="35844" name="Picture 10" descr="hal1offshore"/>
          <p:cNvPicPr>
            <a:picLocks noGrp="1" noChangeArrowheads="1"/>
          </p:cNvPicPr>
          <p:nvPr>
            <p:ph sz="half" idx="2"/>
          </p:nvPr>
        </p:nvPicPr>
        <p:blipFill>
          <a:blip r:embed="rId2" cstate="print"/>
          <a:srcRect l="1672" t="2287" r="717" b="1524"/>
          <a:stretch>
            <a:fillRect/>
          </a:stretch>
        </p:blipFill>
        <p:spPr>
          <a:xfrm>
            <a:off x="609600" y="1066800"/>
            <a:ext cx="7772400" cy="5029200"/>
          </a:xfrm>
          <a:noFill/>
          <a:ln w="28575">
            <a:solidFill>
              <a:schemeClr val="tx1"/>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81354" y="0"/>
            <a:ext cx="8862646" cy="838200"/>
          </a:xfrm>
        </p:spPr>
        <p:txBody>
          <a:bodyPr/>
          <a:lstStyle/>
          <a:p>
            <a:pPr eaLnBrk="1" hangingPunct="1"/>
            <a:r>
              <a:rPr lang="en-US" sz="3500" b="1" dirty="0" smtClean="0">
                <a:latin typeface="Times New Roman" pitchFamily="18" charset="0"/>
                <a:cs typeface="Times New Roman" pitchFamily="18" charset="0"/>
              </a:rPr>
              <a:t>Reservoir Delineation</a:t>
            </a:r>
          </a:p>
        </p:txBody>
      </p:sp>
      <p:sp>
        <p:nvSpPr>
          <p:cNvPr id="416772" name="Text Box 4"/>
          <p:cNvSpPr txBox="1">
            <a:spLocks noChangeArrowheads="1"/>
          </p:cNvSpPr>
          <p:nvPr/>
        </p:nvSpPr>
        <p:spPr bwMode="auto">
          <a:xfrm>
            <a:off x="228600" y="1066800"/>
            <a:ext cx="3200400" cy="2590800"/>
          </a:xfrm>
          <a:prstGeom prst="rect">
            <a:avLst/>
          </a:prstGeom>
          <a:gradFill rotWithShape="1">
            <a:gsLst>
              <a:gs pos="0">
                <a:schemeClr val="bg2">
                  <a:alpha val="87000"/>
                </a:schemeClr>
              </a:gs>
              <a:gs pos="100000">
                <a:schemeClr val="bg2">
                  <a:gamma/>
                  <a:shade val="97255"/>
                  <a:invGamma/>
                  <a:alpha val="91000"/>
                </a:schemeClr>
              </a:gs>
            </a:gsLst>
            <a:lin ang="5400000" scaled="1"/>
          </a:gradFill>
          <a:ln w="9525">
            <a:noFill/>
            <a:miter lim="800000"/>
            <a:headEnd/>
            <a:tailEnd/>
          </a:ln>
          <a:effectLst/>
        </p:spPr>
        <p:txBody>
          <a:bodyPr wrap="square">
            <a:spAutoFit/>
          </a:bodyPr>
          <a:lstStyle/>
          <a:p>
            <a:pPr marL="457200" indent="-457200">
              <a:spcBef>
                <a:spcPct val="50000"/>
              </a:spcBef>
              <a:defRPr/>
            </a:pPr>
            <a:r>
              <a:rPr lang="en-US" sz="2400" b="1" dirty="0">
                <a:latin typeface="Times New Roman" pitchFamily="18" charset="0"/>
                <a:cs typeface="Times New Roman" pitchFamily="18" charset="0"/>
              </a:rPr>
              <a:t>Defining the reservoir:</a:t>
            </a:r>
          </a:p>
          <a:p>
            <a:pPr marL="457200" indent="-457200">
              <a:spcBef>
                <a:spcPct val="50000"/>
              </a:spcBef>
              <a:buFontTx/>
              <a:buChar char="•"/>
              <a:defRPr/>
            </a:pPr>
            <a:r>
              <a:rPr lang="en-US" sz="2000" b="1" dirty="0">
                <a:latin typeface="Times New Roman" pitchFamily="18" charset="0"/>
                <a:cs typeface="Times New Roman" pitchFamily="18" charset="0"/>
              </a:rPr>
              <a:t>How big is it? </a:t>
            </a:r>
          </a:p>
          <a:p>
            <a:pPr marL="457200" indent="-457200">
              <a:spcBef>
                <a:spcPct val="50000"/>
              </a:spcBef>
              <a:buFontTx/>
              <a:buChar char="•"/>
              <a:defRPr/>
            </a:pPr>
            <a:r>
              <a:rPr lang="en-US" sz="2000" b="1" dirty="0">
                <a:latin typeface="Times New Roman" pitchFamily="18" charset="0"/>
                <a:cs typeface="Times New Roman" pitchFamily="18" charset="0"/>
              </a:rPr>
              <a:t>How much oil or gas?</a:t>
            </a:r>
          </a:p>
          <a:p>
            <a:pPr marL="457200" indent="-457200">
              <a:spcBef>
                <a:spcPct val="50000"/>
              </a:spcBef>
              <a:buFontTx/>
              <a:buChar char="•"/>
              <a:defRPr/>
            </a:pPr>
            <a:r>
              <a:rPr lang="en-US" sz="2000" b="1" dirty="0">
                <a:latin typeface="Times New Roman" pitchFamily="18" charset="0"/>
                <a:cs typeface="Times New Roman" pitchFamily="18" charset="0"/>
              </a:rPr>
              <a:t>How easily can it be recovered?</a:t>
            </a:r>
          </a:p>
          <a:p>
            <a:pPr marL="457200" indent="-457200">
              <a:spcBef>
                <a:spcPct val="50000"/>
              </a:spcBef>
              <a:buFontTx/>
              <a:buChar char="•"/>
              <a:defRPr/>
            </a:pPr>
            <a:r>
              <a:rPr lang="en-US" sz="2000" b="1" dirty="0">
                <a:latin typeface="Times New Roman" pitchFamily="18" charset="0"/>
                <a:cs typeface="Times New Roman" pitchFamily="18" charset="0"/>
              </a:rPr>
              <a:t>How much is it worth?</a:t>
            </a:r>
          </a:p>
        </p:txBody>
      </p:sp>
      <p:pic>
        <p:nvPicPr>
          <p:cNvPr id="29700" name="Picture 4" descr="https://encrypted-tbn1.gstatic.com/images?q=tbn:ANd9GcS-Vge1AE234RNcTCBl1V4CjBIyFN9quUFyQujRoQg38GWff7K-1A"/>
          <p:cNvPicPr>
            <a:picLocks noChangeAspect="1" noChangeArrowheads="1"/>
          </p:cNvPicPr>
          <p:nvPr/>
        </p:nvPicPr>
        <p:blipFill>
          <a:blip r:embed="rId3"/>
          <a:srcRect/>
          <a:stretch>
            <a:fillRect/>
          </a:stretch>
        </p:blipFill>
        <p:spPr bwMode="auto">
          <a:xfrm>
            <a:off x="3446585" y="990600"/>
            <a:ext cx="5697415" cy="51054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11015" y="0"/>
            <a:ext cx="8229600" cy="1143000"/>
          </a:xfrm>
        </p:spPr>
        <p:txBody>
          <a:bodyPr/>
          <a:lstStyle/>
          <a:p>
            <a:pPr eaLnBrk="1" hangingPunct="1"/>
            <a:r>
              <a:rPr lang="en-US" sz="3500" b="1" dirty="0" smtClean="0">
                <a:latin typeface="Times New Roman" pitchFamily="18" charset="0"/>
                <a:cs typeface="Times New Roman" pitchFamily="18" charset="0"/>
              </a:rPr>
              <a:t>Reservoir Management </a:t>
            </a:r>
          </a:p>
        </p:txBody>
      </p:sp>
      <p:sp>
        <p:nvSpPr>
          <p:cNvPr id="38915" name="Rectangle 3"/>
          <p:cNvSpPr>
            <a:spLocks noGrp="1" noChangeArrowheads="1"/>
          </p:cNvSpPr>
          <p:nvPr>
            <p:ph idx="1"/>
          </p:nvPr>
        </p:nvSpPr>
        <p:spPr/>
        <p:txBody>
          <a:bodyPr/>
          <a:lstStyle/>
          <a:p>
            <a:pPr eaLnBrk="1" hangingPunct="1"/>
            <a:r>
              <a:rPr lang="en-US" dirty="0" smtClean="0">
                <a:latin typeface="Times New Roman" pitchFamily="18" charset="0"/>
                <a:cs typeface="Times New Roman" pitchFamily="18" charset="0"/>
              </a:rPr>
              <a:t>Decision Management</a:t>
            </a:r>
          </a:p>
          <a:p>
            <a:pPr eaLnBrk="1" hangingPunct="1"/>
            <a:r>
              <a:rPr lang="en-US" dirty="0" smtClean="0">
                <a:latin typeface="Times New Roman" pitchFamily="18" charset="0"/>
                <a:cs typeface="Times New Roman" pitchFamily="18" charset="0"/>
              </a:rPr>
              <a:t>DMS™ (Decision Management System) </a:t>
            </a:r>
          </a:p>
          <a:p>
            <a:pPr eaLnBrk="1" hangingPunct="1"/>
            <a:r>
              <a:rPr lang="en-US" dirty="0" err="1" smtClean="0">
                <a:latin typeface="Times New Roman" pitchFamily="18" charset="0"/>
                <a:cs typeface="Times New Roman" pitchFamily="18" charset="0"/>
              </a:rPr>
              <a:t>FieldPlan</a:t>
            </a:r>
            <a:r>
              <a:rPr lang="en-US" dirty="0" smtClean="0">
                <a:latin typeface="Times New Roman" pitchFamily="18" charset="0"/>
                <a:cs typeface="Times New Roman" pitchFamily="18" charset="0"/>
              </a:rPr>
              <a:t>® </a:t>
            </a:r>
          </a:p>
          <a:p>
            <a:pPr eaLnBrk="1" hangingPunct="1"/>
            <a:r>
              <a:rPr lang="en-US" dirty="0" smtClean="0">
                <a:latin typeface="Times New Roman" pitchFamily="18" charset="0"/>
                <a:cs typeface="Times New Roman" pitchFamily="18" charset="0"/>
              </a:rPr>
              <a:t>Reservoir Simulation</a:t>
            </a:r>
          </a:p>
          <a:p>
            <a:pPr eaLnBrk="1" hangingPunct="1"/>
            <a:r>
              <a:rPr lang="en-US" dirty="0" smtClean="0">
                <a:latin typeface="Times New Roman" pitchFamily="18" charset="0"/>
                <a:cs typeface="Times New Roman" pitchFamily="18" charset="0"/>
              </a:rPr>
              <a:t>Nexus® </a:t>
            </a:r>
          </a:p>
          <a:p>
            <a:pPr eaLnBrk="1" hangingPunct="1"/>
            <a:r>
              <a:rPr lang="en-US" dirty="0" err="1" smtClean="0">
                <a:latin typeface="Times New Roman" pitchFamily="18" charset="0"/>
                <a:cs typeface="Times New Roman" pitchFamily="18" charset="0"/>
              </a:rPr>
              <a:t>PowerGrid</a:t>
            </a:r>
            <a:r>
              <a:rPr lang="en-US" dirty="0" smtClean="0">
                <a:latin typeface="Times New Roman" pitchFamily="18" charset="0"/>
                <a:cs typeface="Times New Roman" pitchFamily="18" charset="0"/>
              </a:rPr>
              <a:t>™ </a:t>
            </a:r>
          </a:p>
          <a:p>
            <a:pPr eaLnBrk="1" hangingPunct="1"/>
            <a:r>
              <a:rPr lang="en-US" dirty="0" err="1" smtClean="0">
                <a:latin typeface="Times New Roman" pitchFamily="18" charset="0"/>
                <a:cs typeface="Times New Roman" pitchFamily="18" charset="0"/>
              </a:rPr>
              <a:t>Knoesis</a:t>
            </a:r>
            <a:r>
              <a:rPr lang="en-US"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latin typeface="Times New Roman" pitchFamily="18" charset="0"/>
                <a:cs typeface="Times New Roman" pitchFamily="18" charset="0"/>
              </a:rPr>
              <a:t>Objectives</a:t>
            </a:r>
            <a:endParaRPr lang="en-US" sz="35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Helps testers visualize Petroleum Industrial Picture.</a:t>
            </a:r>
          </a:p>
          <a:p>
            <a:r>
              <a:rPr lang="en-US" dirty="0" smtClean="0"/>
              <a:t>Testers can know where they are and what are they doing in each application.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Facilities</a:t>
            </a:r>
          </a:p>
        </p:txBody>
      </p:sp>
      <p:sp>
        <p:nvSpPr>
          <p:cNvPr id="41987" name="Rectangle 3"/>
          <p:cNvSpPr>
            <a:spLocks noGrp="1" noChangeArrowheads="1"/>
          </p:cNvSpPr>
          <p:nvPr>
            <p:ph type="body" sz="half" idx="1"/>
          </p:nvPr>
        </p:nvSpPr>
        <p:spPr>
          <a:xfrm>
            <a:off x="211015" y="990601"/>
            <a:ext cx="4800600" cy="4830763"/>
          </a:xfrm>
        </p:spPr>
        <p:txBody>
          <a:bodyPr/>
          <a:lstStyle/>
          <a:p>
            <a:pPr eaLnBrk="1" hangingPunct="1"/>
            <a:r>
              <a:rPr lang="en-US" sz="2400" dirty="0" smtClean="0"/>
              <a:t>Planning for drilling &amp; production facilities </a:t>
            </a:r>
          </a:p>
          <a:p>
            <a:pPr eaLnBrk="1" hangingPunct="1"/>
            <a:r>
              <a:rPr lang="en-US" sz="2400" dirty="0" smtClean="0"/>
              <a:t>Facilities construction</a:t>
            </a:r>
          </a:p>
          <a:p>
            <a:pPr eaLnBrk="1" hangingPunct="1">
              <a:buNone/>
            </a:pPr>
            <a:endParaRPr lang="en-US" sz="2400" dirty="0" smtClean="0"/>
          </a:p>
        </p:txBody>
      </p:sp>
      <p:sp>
        <p:nvSpPr>
          <p:cNvPr id="7" name="Content Placeholder 6"/>
          <p:cNvSpPr>
            <a:spLocks noGrp="1"/>
          </p:cNvSpPr>
          <p:nvPr>
            <p:ph sz="quarter" idx="3"/>
          </p:nvPr>
        </p:nvSpPr>
        <p:spPr/>
        <p:txBody>
          <a:bodyPr/>
          <a:lstStyle/>
          <a:p>
            <a:endParaRPr lang="en-US"/>
          </a:p>
        </p:txBody>
      </p:sp>
      <p:sp>
        <p:nvSpPr>
          <p:cNvPr id="8" name="Content Placeholder 7"/>
          <p:cNvSpPr>
            <a:spLocks noGrp="1"/>
          </p:cNvSpPr>
          <p:nvPr>
            <p:ph sz="quarter" idx="2"/>
          </p:nvPr>
        </p:nvSpPr>
        <p:spPr/>
        <p:txBody>
          <a:bodyPr/>
          <a:lstStyle/>
          <a:p>
            <a:endParaRPr lang="en-US"/>
          </a:p>
        </p:txBody>
      </p:sp>
      <p:pic>
        <p:nvPicPr>
          <p:cNvPr id="9" name="Picture 8"/>
          <p:cNvPicPr>
            <a:picLocks noChangeAspect="1" noChangeArrowheads="1"/>
          </p:cNvPicPr>
          <p:nvPr/>
        </p:nvPicPr>
        <p:blipFill>
          <a:blip r:embed="rId2"/>
          <a:srcRect/>
          <a:stretch>
            <a:fillRect/>
          </a:stretch>
        </p:blipFill>
        <p:spPr bwMode="auto">
          <a:xfrm>
            <a:off x="4853354" y="1143000"/>
            <a:ext cx="4290646" cy="1905000"/>
          </a:xfrm>
          <a:prstGeom prst="rect">
            <a:avLst/>
          </a:prstGeom>
          <a:noFill/>
          <a:ln w="9525">
            <a:noFill/>
            <a:miter lim="800000"/>
            <a:headEnd/>
            <a:tailEnd/>
          </a:ln>
        </p:spPr>
      </p:pic>
      <p:pic>
        <p:nvPicPr>
          <p:cNvPr id="10" name="Picture 8"/>
          <p:cNvPicPr>
            <a:picLocks noChangeAspect="1" noChangeArrowheads="1"/>
          </p:cNvPicPr>
          <p:nvPr/>
        </p:nvPicPr>
        <p:blipFill>
          <a:blip r:embed="rId3"/>
          <a:srcRect/>
          <a:stretch>
            <a:fillRect/>
          </a:stretch>
        </p:blipFill>
        <p:spPr bwMode="auto">
          <a:xfrm>
            <a:off x="4853354" y="3048000"/>
            <a:ext cx="4290646" cy="1905000"/>
          </a:xfrm>
          <a:prstGeom prst="rect">
            <a:avLst/>
          </a:prstGeom>
          <a:noFill/>
          <a:ln w="9525">
            <a:noFill/>
            <a:miter lim="800000"/>
            <a:headEnd/>
            <a:tailEnd/>
          </a:ln>
        </p:spPr>
      </p:pic>
      <p:pic>
        <p:nvPicPr>
          <p:cNvPr id="11" name="Picture 4" descr="Erawan platform"/>
          <p:cNvPicPr>
            <a:picLocks noChangeAspect="1" noChangeArrowheads="1"/>
          </p:cNvPicPr>
          <p:nvPr/>
        </p:nvPicPr>
        <p:blipFill>
          <a:blip r:embed="rId4">
            <a:lum bright="8000" contrast="4000"/>
          </a:blip>
          <a:srcRect/>
          <a:stretch>
            <a:fillRect/>
          </a:stretch>
        </p:blipFill>
        <p:spPr bwMode="auto">
          <a:xfrm>
            <a:off x="4853354" y="4953000"/>
            <a:ext cx="4220308" cy="1905001"/>
          </a:xfrm>
          <a:prstGeom prst="rect">
            <a:avLst/>
          </a:prstGeom>
          <a:noFill/>
          <a:ln w="9525">
            <a:noFill/>
            <a:miter lim="800000"/>
            <a:headEnd/>
            <a:tailEnd/>
          </a:ln>
        </p:spPr>
      </p:pic>
      <p:pic>
        <p:nvPicPr>
          <p:cNvPr id="25602" name="Picture 2" descr="https://encrypted-tbn2.gstatic.com/images?q=tbn:ANd9GcQuw3G7M35ndaGrZ5MGcgGSMI5IIVZxZRRUlNWAWWaMS4vLfBcekQ"/>
          <p:cNvPicPr>
            <a:picLocks noChangeAspect="1" noChangeArrowheads="1"/>
          </p:cNvPicPr>
          <p:nvPr/>
        </p:nvPicPr>
        <p:blipFill>
          <a:blip r:embed="rId5"/>
          <a:srcRect/>
          <a:stretch>
            <a:fillRect/>
          </a:stretch>
        </p:blipFill>
        <p:spPr bwMode="auto">
          <a:xfrm>
            <a:off x="281354" y="3352800"/>
            <a:ext cx="4360985" cy="3276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1"/>
          </p:nvPr>
        </p:nvSpPr>
        <p:spPr/>
        <p:txBody>
          <a:bodyPr/>
          <a:lstStyle/>
          <a:p>
            <a:endParaRPr lang="en-US"/>
          </a:p>
        </p:txBody>
      </p:sp>
      <p:sp>
        <p:nvSpPr>
          <p:cNvPr id="4" name="Content Placeholder 3"/>
          <p:cNvSpPr>
            <a:spLocks noGrp="1"/>
          </p:cNvSpPr>
          <p:nvPr>
            <p:ph sz="quarter" idx="2"/>
          </p:nvPr>
        </p:nvSpPr>
        <p:spPr/>
        <p:txBody>
          <a:bodyPr/>
          <a:lstStyle/>
          <a:p>
            <a:endParaRPr lang="en-US"/>
          </a:p>
        </p:txBody>
      </p:sp>
      <p:sp>
        <p:nvSpPr>
          <p:cNvPr id="5" name="Content Placeholder 4"/>
          <p:cNvSpPr>
            <a:spLocks noGrp="1"/>
          </p:cNvSpPr>
          <p:nvPr>
            <p:ph sz="quarter" idx="3"/>
          </p:nvPr>
        </p:nvSpPr>
        <p:spPr/>
        <p:txBody>
          <a:bodyPr/>
          <a:lstStyle/>
          <a:p>
            <a:endParaRPr lang="en-US"/>
          </a:p>
        </p:txBody>
      </p:sp>
      <p:pic>
        <p:nvPicPr>
          <p:cNvPr id="1026" name="Picture 2" descr="C:\Users\tam.minh.tran\Downloads\rig.PNG"/>
          <p:cNvPicPr>
            <a:picLocks noChangeAspect="1" noChangeArrowheads="1"/>
          </p:cNvPicPr>
          <p:nvPr/>
        </p:nvPicPr>
        <p:blipFill>
          <a:blip r:embed="rId2"/>
          <a:srcRect/>
          <a:stretch>
            <a:fillRect/>
          </a:stretch>
        </p:blipFill>
        <p:spPr bwMode="auto">
          <a:xfrm>
            <a:off x="0" y="990600"/>
            <a:ext cx="9144000" cy="5475188"/>
          </a:xfrm>
          <a:prstGeom prst="rect">
            <a:avLst/>
          </a:prstGeom>
          <a:noFill/>
        </p:spPr>
      </p:pic>
      <p:sp>
        <p:nvSpPr>
          <p:cNvPr id="7" name="Rectangle 2"/>
          <p:cNvSpPr txBox="1">
            <a:spLocks noChangeArrowheads="1"/>
          </p:cNvSpPr>
          <p:nvPr/>
        </p:nvSpPr>
        <p:spPr bwMode="auto">
          <a:xfrm>
            <a:off x="762000" y="304800"/>
            <a:ext cx="82296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0" cap="none" spc="0" normalizeH="0" baseline="0" noProof="0" smtClean="0">
                <a:ln>
                  <a:noFill/>
                </a:ln>
                <a:solidFill>
                  <a:schemeClr val="bg1"/>
                </a:solidFill>
                <a:effectLst>
                  <a:outerShdw blurRad="38100" dist="38100" dir="2700000" algn="tl">
                    <a:srgbClr val="C0C0C0"/>
                  </a:outerShdw>
                </a:effectLst>
                <a:uLnTx/>
                <a:uFillTx/>
                <a:latin typeface="Times New Roman" pitchFamily="18" charset="0"/>
                <a:ea typeface="+mj-ea"/>
                <a:cs typeface="Times New Roman" pitchFamily="18" charset="0"/>
              </a:rPr>
              <a:t>Facilities</a:t>
            </a:r>
            <a:endParaRPr kumimoji="0" lang="en-US" sz="3500" b="1" i="0" u="none" strike="noStrike" kern="0" cap="none" spc="0" normalizeH="0" baseline="0" noProof="0" dirty="0">
              <a:ln>
                <a:noFill/>
              </a:ln>
              <a:solidFill>
                <a:schemeClr val="bg1"/>
              </a:solidFill>
              <a:effectLst>
                <a:outerShdw blurRad="38100" dist="38100" dir="2700000" algn="tl">
                  <a:srgbClr val="C0C0C0"/>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2514600" y="152400"/>
            <a:ext cx="6400800" cy="685800"/>
          </a:xfrm>
        </p:spPr>
        <p:txBody>
          <a:bodyPr>
            <a:normAutofit fontScale="90000"/>
          </a:bodyPr>
          <a:lstStyle/>
          <a:p>
            <a:pPr eaLnBrk="1" fontAlgn="auto" hangingPunct="1">
              <a:spcAft>
                <a:spcPts val="0"/>
              </a:spcAft>
              <a:defRPr/>
            </a:pPr>
            <a:r>
              <a:rPr lang="en-US" dirty="0"/>
              <a:t>The Need for </a:t>
            </a:r>
            <a:r>
              <a:rPr lang="en-US" dirty="0">
                <a:solidFill>
                  <a:srgbClr val="FF0000"/>
                </a:solidFill>
              </a:rPr>
              <a:t>Real-Time Operations</a:t>
            </a:r>
          </a:p>
        </p:txBody>
      </p:sp>
      <p:sp>
        <p:nvSpPr>
          <p:cNvPr id="45059" name="Rectangle 3"/>
          <p:cNvSpPr>
            <a:spLocks noGrp="1" noChangeArrowheads="1"/>
          </p:cNvSpPr>
          <p:nvPr>
            <p:ph type="body" sz="half" idx="1"/>
          </p:nvPr>
        </p:nvSpPr>
        <p:spPr>
          <a:xfrm>
            <a:off x="422031" y="1274762"/>
            <a:ext cx="4038600" cy="4287838"/>
          </a:xfrm>
        </p:spPr>
        <p:txBody>
          <a:bodyPr/>
          <a:lstStyle/>
          <a:p>
            <a:pPr eaLnBrk="1" hangingPunct="1"/>
            <a:r>
              <a:rPr lang="en-US" sz="2400" dirty="0" smtClean="0"/>
              <a:t>BP’s $1 Billion </a:t>
            </a:r>
            <a:r>
              <a:rPr lang="en-US" sz="2400" dirty="0" err="1" smtClean="0"/>
              <a:t>Thunderhorse</a:t>
            </a:r>
            <a:r>
              <a:rPr lang="en-US" sz="2400" dirty="0" smtClean="0"/>
              <a:t> platform damaged by Hurricane Dennis</a:t>
            </a:r>
          </a:p>
        </p:txBody>
      </p:sp>
      <p:sp>
        <p:nvSpPr>
          <p:cNvPr id="6" name="Media Placeholder 5"/>
          <p:cNvSpPr>
            <a:spLocks noGrp="1"/>
          </p:cNvSpPr>
          <p:nvPr>
            <p:ph type="media" sz="half" idx="2"/>
          </p:nvPr>
        </p:nvSpPr>
        <p:spPr/>
      </p:sp>
      <p:pic>
        <p:nvPicPr>
          <p:cNvPr id="13316" name="Picture 4" descr="http://graphics8.nytimes.com/images/2010/07/13/business/BP-RISK-3/BP-RISK-3-popup.jpg"/>
          <p:cNvPicPr>
            <a:picLocks noChangeAspect="1" noChangeArrowheads="1"/>
          </p:cNvPicPr>
          <p:nvPr/>
        </p:nvPicPr>
        <p:blipFill>
          <a:blip r:embed="rId2"/>
          <a:srcRect/>
          <a:stretch>
            <a:fillRect/>
          </a:stretch>
        </p:blipFill>
        <p:spPr bwMode="auto">
          <a:xfrm>
            <a:off x="838200" y="2743200"/>
            <a:ext cx="8001000" cy="372427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2590800" y="152400"/>
            <a:ext cx="6477000" cy="685800"/>
          </a:xfrm>
        </p:spPr>
        <p:txBody>
          <a:bodyPr>
            <a:normAutofit fontScale="90000"/>
          </a:bodyPr>
          <a:lstStyle/>
          <a:p>
            <a:pPr eaLnBrk="1" fontAlgn="auto" hangingPunct="1">
              <a:spcAft>
                <a:spcPts val="0"/>
              </a:spcAft>
              <a:defRPr/>
            </a:pPr>
            <a:r>
              <a:rPr lang="en-US" dirty="0"/>
              <a:t>The </a:t>
            </a:r>
            <a:r>
              <a:rPr lang="en-US" dirty="0" smtClean="0"/>
              <a:t>Ned </a:t>
            </a:r>
            <a:r>
              <a:rPr lang="en-US" dirty="0"/>
              <a:t>for </a:t>
            </a:r>
            <a:r>
              <a:rPr lang="en-US" dirty="0">
                <a:solidFill>
                  <a:srgbClr val="FF0000"/>
                </a:solidFill>
              </a:rPr>
              <a:t>Real-Time Operations</a:t>
            </a:r>
          </a:p>
        </p:txBody>
      </p:sp>
      <p:sp>
        <p:nvSpPr>
          <p:cNvPr id="46083" name="Rectangle 3"/>
          <p:cNvSpPr>
            <a:spLocks noGrp="1" noChangeArrowheads="1"/>
          </p:cNvSpPr>
          <p:nvPr>
            <p:ph type="body" sz="half" idx="1"/>
          </p:nvPr>
        </p:nvSpPr>
        <p:spPr>
          <a:xfrm>
            <a:off x="457200" y="1198564"/>
            <a:ext cx="4038600" cy="4287837"/>
          </a:xfrm>
        </p:spPr>
        <p:txBody>
          <a:bodyPr/>
          <a:lstStyle/>
          <a:p>
            <a:pPr eaLnBrk="1" hangingPunct="1"/>
            <a:r>
              <a:rPr lang="en-US" sz="2400" smtClean="0"/>
              <a:t>This could be tough on your well …</a:t>
            </a:r>
          </a:p>
          <a:p>
            <a:pPr eaLnBrk="1" hangingPunct="1"/>
            <a:endParaRPr lang="en-US" sz="2400" smtClean="0"/>
          </a:p>
        </p:txBody>
      </p:sp>
      <p:pic>
        <p:nvPicPr>
          <p:cNvPr id="493575" name="Gomez Whale.wmv">
            <a:hlinkClick r:id="" action="ppaction://media"/>
          </p:cNvPr>
          <p:cNvPicPr>
            <a:picLocks noGrp="1" noRot="1" noChangeAspect="1" noChangeArrowheads="1"/>
          </p:cNvPicPr>
          <p:nvPr>
            <p:ph type="media" sz="half" idx="2"/>
            <a:videoFile r:link="rId1"/>
          </p:nvPr>
        </p:nvPicPr>
        <p:blipFill>
          <a:blip r:embed="rId3" cstate="print"/>
          <a:srcRect/>
          <a:stretch>
            <a:fillRect/>
          </a:stretch>
        </p:blipFill>
        <p:spPr>
          <a:xfrm>
            <a:off x="1676400" y="2133600"/>
            <a:ext cx="6019800" cy="4267200"/>
          </a:xfrm>
        </p:spPr>
      </p:pic>
    </p:spTree>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49357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snapshot14"/>
          <p:cNvPicPr>
            <a:picLocks noChangeAspect="1" noChangeArrowheads="1"/>
          </p:cNvPicPr>
          <p:nvPr/>
        </p:nvPicPr>
        <p:blipFill>
          <a:blip r:embed="rId2" cstate="print"/>
          <a:srcRect/>
          <a:stretch>
            <a:fillRect/>
          </a:stretch>
        </p:blipFill>
        <p:spPr bwMode="auto">
          <a:xfrm>
            <a:off x="0" y="838200"/>
            <a:ext cx="9144000" cy="5638800"/>
          </a:xfrm>
          <a:prstGeom prst="rect">
            <a:avLst/>
          </a:prstGeom>
          <a:noFill/>
          <a:ln w="9525">
            <a:noFill/>
            <a:miter lim="800000"/>
            <a:headEnd/>
            <a:tailEnd/>
          </a:ln>
        </p:spPr>
      </p:pic>
      <p:sp>
        <p:nvSpPr>
          <p:cNvPr id="5" name="Title 4"/>
          <p:cNvSpPr>
            <a:spLocks noGrp="1"/>
          </p:cNvSpPr>
          <p:nvPr>
            <p:ph type="title"/>
          </p:nvPr>
        </p:nvSpPr>
        <p:spPr>
          <a:xfrm>
            <a:off x="4191000" y="152400"/>
            <a:ext cx="4800600" cy="685800"/>
          </a:xfrm>
        </p:spPr>
        <p:txBody>
          <a:bodyPr/>
          <a:lstStyle/>
          <a:p>
            <a:r>
              <a:rPr lang="en-US" dirty="0" smtClean="0"/>
              <a:t>Primary Production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3153508"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81354" y="304800"/>
            <a:ext cx="8229600" cy="914400"/>
          </a:xfrm>
        </p:spPr>
        <p:txBody>
          <a:bodyPr/>
          <a:lstStyle/>
          <a:p>
            <a:pPr eaLnBrk="1" hangingPunct="1"/>
            <a:r>
              <a:rPr lang="en-US" sz="3500" b="1" dirty="0" smtClean="0">
                <a:latin typeface="Times New Roman" pitchFamily="18" charset="0"/>
                <a:cs typeface="Times New Roman" pitchFamily="18" charset="0"/>
              </a:rPr>
              <a:t>Production Optimization </a:t>
            </a:r>
          </a:p>
        </p:txBody>
      </p:sp>
      <p:sp>
        <p:nvSpPr>
          <p:cNvPr id="54275" name="Rectangle 4"/>
          <p:cNvSpPr>
            <a:spLocks noGrp="1" noChangeArrowheads="1"/>
          </p:cNvSpPr>
          <p:nvPr>
            <p:ph sz="half" idx="1"/>
          </p:nvPr>
        </p:nvSpPr>
        <p:spPr>
          <a:xfrm>
            <a:off x="457200" y="1838325"/>
            <a:ext cx="4038600" cy="4287838"/>
          </a:xfrm>
        </p:spPr>
        <p:txBody>
          <a:bodyPr/>
          <a:lstStyle/>
          <a:p>
            <a:pPr eaLnBrk="1" hangingPunct="1">
              <a:lnSpc>
                <a:spcPct val="90000"/>
              </a:lnSpc>
            </a:pPr>
            <a:r>
              <a:rPr lang="en-US" sz="2000" dirty="0" err="1" smtClean="0"/>
              <a:t>DecisionSpace</a:t>
            </a:r>
            <a:r>
              <a:rPr lang="en-US" sz="2000" dirty="0" smtClean="0"/>
              <a:t>® for Production™ </a:t>
            </a:r>
          </a:p>
          <a:p>
            <a:pPr eaLnBrk="1" hangingPunct="1">
              <a:lnSpc>
                <a:spcPct val="90000"/>
              </a:lnSpc>
            </a:pPr>
            <a:r>
              <a:rPr lang="en-US" sz="2000" dirty="0" smtClean="0"/>
              <a:t>ARIES™ </a:t>
            </a:r>
          </a:p>
          <a:p>
            <a:pPr eaLnBrk="1" hangingPunct="1">
              <a:lnSpc>
                <a:spcPct val="90000"/>
              </a:lnSpc>
            </a:pPr>
            <a:r>
              <a:rPr lang="en-US" sz="2000" dirty="0" smtClean="0"/>
              <a:t>ARIES™ Portfolio </a:t>
            </a:r>
          </a:p>
          <a:p>
            <a:pPr eaLnBrk="1" hangingPunct="1">
              <a:lnSpc>
                <a:spcPct val="90000"/>
              </a:lnSpc>
            </a:pPr>
            <a:r>
              <a:rPr lang="en-US" sz="2000" dirty="0" smtClean="0"/>
              <a:t>ARIES™ RMS </a:t>
            </a:r>
          </a:p>
          <a:p>
            <a:pPr eaLnBrk="1" hangingPunct="1">
              <a:lnSpc>
                <a:spcPct val="90000"/>
              </a:lnSpc>
            </a:pPr>
            <a:r>
              <a:rPr lang="en-US" sz="2000" dirty="0" err="1" smtClean="0"/>
              <a:t>Knoesis</a:t>
            </a:r>
            <a:r>
              <a:rPr lang="en-US" sz="2000" dirty="0" smtClean="0"/>
              <a:t>…</a:t>
            </a:r>
          </a:p>
        </p:txBody>
      </p:sp>
      <p:sp>
        <p:nvSpPr>
          <p:cNvPr id="54276" name="Rectangle 5"/>
          <p:cNvSpPr>
            <a:spLocks noGrp="1" noChangeArrowheads="1"/>
          </p:cNvSpPr>
          <p:nvPr>
            <p:ph sz="half" idx="2"/>
          </p:nvPr>
        </p:nvSpPr>
        <p:spPr>
          <a:xfrm>
            <a:off x="4648200" y="1838325"/>
            <a:ext cx="4038600" cy="4287838"/>
          </a:xfrm>
        </p:spPr>
        <p:txBody>
          <a:bodyPr/>
          <a:lstStyle/>
          <a:p>
            <a:pPr eaLnBrk="1" hangingPunct="1">
              <a:lnSpc>
                <a:spcPct val="90000"/>
              </a:lnSpc>
            </a:pPr>
            <a:r>
              <a:rPr lang="en-US" sz="2000" dirty="0" smtClean="0"/>
              <a:t>Engineer's Desktop</a:t>
            </a:r>
          </a:p>
          <a:p>
            <a:pPr eaLnBrk="1" hangingPunct="1">
              <a:lnSpc>
                <a:spcPct val="90000"/>
              </a:lnSpc>
            </a:pPr>
            <a:r>
              <a:rPr lang="en-US" sz="2000" dirty="0" smtClean="0"/>
              <a:t>Desktop Navigator™ </a:t>
            </a:r>
          </a:p>
          <a:p>
            <a:pPr eaLnBrk="1" hangingPunct="1">
              <a:lnSpc>
                <a:spcPct val="90000"/>
              </a:lnSpc>
            </a:pPr>
            <a:r>
              <a:rPr lang="en-US" sz="2000" dirty="0" err="1" smtClean="0"/>
              <a:t>OpenWire</a:t>
            </a:r>
            <a:r>
              <a:rPr lang="en-US" sz="2000" dirty="0" smtClean="0"/>
              <a:t>® Production™ </a:t>
            </a:r>
          </a:p>
          <a:p>
            <a:pPr eaLnBrk="1" hangingPunct="1">
              <a:lnSpc>
                <a:spcPct val="90000"/>
              </a:lnSpc>
            </a:pPr>
            <a:r>
              <a:rPr lang="en-US" sz="2000" dirty="0" smtClean="0"/>
              <a:t>Engineering</a:t>
            </a:r>
          </a:p>
          <a:p>
            <a:pPr eaLnBrk="1" hangingPunct="1">
              <a:lnSpc>
                <a:spcPct val="90000"/>
              </a:lnSpc>
            </a:pPr>
            <a:r>
              <a:rPr lang="en-US" sz="2000" dirty="0" smtClean="0"/>
              <a:t>Field Data Capture…</a:t>
            </a:r>
          </a:p>
          <a:p>
            <a:pPr eaLnBrk="1" hangingPunct="1">
              <a:lnSpc>
                <a:spcPct val="90000"/>
              </a:lnSpc>
              <a:buNone/>
            </a:pPr>
            <a:endParaRPr lang="en-US" sz="2000" dirty="0" smtClean="0"/>
          </a:p>
          <a:p>
            <a:pPr eaLnBrk="1" hangingPunct="1">
              <a:lnSpc>
                <a:spcPct val="90000"/>
              </a:lnSpc>
            </a:pPr>
            <a:endParaRPr lang="en-US" sz="2000" dirty="0" smtClean="0"/>
          </a:p>
          <a:p>
            <a:pPr eaLnBrk="1" hangingPunct="1">
              <a:lnSpc>
                <a:spcPct val="90000"/>
              </a:lnSpc>
            </a:pPr>
            <a:endParaRPr lang="en-US" sz="20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Enhanced Recovery</a:t>
            </a:r>
          </a:p>
        </p:txBody>
      </p:sp>
      <p:sp>
        <p:nvSpPr>
          <p:cNvPr id="55299" name="Rectangle 3"/>
          <p:cNvSpPr>
            <a:spLocks noGrp="1" noChangeArrowheads="1"/>
          </p:cNvSpPr>
          <p:nvPr>
            <p:ph type="body" sz="half" idx="1"/>
          </p:nvPr>
        </p:nvSpPr>
        <p:spPr>
          <a:xfrm>
            <a:off x="533400" y="1143001"/>
            <a:ext cx="5562600" cy="533400"/>
          </a:xfrm>
        </p:spPr>
        <p:txBody>
          <a:bodyPr/>
          <a:lstStyle/>
          <a:p>
            <a:pPr eaLnBrk="1" hangingPunct="1"/>
            <a:r>
              <a:rPr lang="en-US" sz="2400" dirty="0" smtClean="0">
                <a:solidFill>
                  <a:srgbClr val="FF0000"/>
                </a:solidFill>
              </a:rPr>
              <a:t>New oil from old reservoirs.</a:t>
            </a:r>
          </a:p>
          <a:p>
            <a:pPr eaLnBrk="1" hangingPunct="1"/>
            <a:r>
              <a:rPr lang="en-US" sz="2400" dirty="0" smtClean="0">
                <a:solidFill>
                  <a:srgbClr val="FF0000"/>
                </a:solidFill>
              </a:rPr>
              <a:t>How to increase EOR?</a:t>
            </a:r>
          </a:p>
        </p:txBody>
      </p:sp>
      <p:sp>
        <p:nvSpPr>
          <p:cNvPr id="7" name="Content Placeholder 6"/>
          <p:cNvSpPr>
            <a:spLocks noGrp="1"/>
          </p:cNvSpPr>
          <p:nvPr>
            <p:ph sz="quarter" idx="3"/>
          </p:nvPr>
        </p:nvSpPr>
        <p:spPr/>
        <p:txBody>
          <a:bodyPr/>
          <a:lstStyle/>
          <a:p>
            <a:endParaRPr lang="en-US"/>
          </a:p>
        </p:txBody>
      </p:sp>
      <p:sp>
        <p:nvSpPr>
          <p:cNvPr id="8" name="Content Placeholder 7"/>
          <p:cNvSpPr>
            <a:spLocks noGrp="1"/>
          </p:cNvSpPr>
          <p:nvPr>
            <p:ph sz="quarter" idx="2"/>
          </p:nvPr>
        </p:nvSpPr>
        <p:spPr/>
        <p:txBody>
          <a:bodyPr/>
          <a:lstStyle/>
          <a:p>
            <a:endParaRPr lang="en-US"/>
          </a:p>
        </p:txBody>
      </p:sp>
      <p:pic>
        <p:nvPicPr>
          <p:cNvPr id="9" name="Picture 2" descr="http://www.altecpetroleumgroup.com/images/glossary/enhanced%20recovery.jpg"/>
          <p:cNvPicPr>
            <a:picLocks noChangeAspect="1" noChangeArrowheads="1"/>
          </p:cNvPicPr>
          <p:nvPr/>
        </p:nvPicPr>
        <p:blipFill>
          <a:blip r:embed="rId2" cstate="print"/>
          <a:srcRect/>
          <a:stretch>
            <a:fillRect/>
          </a:stretch>
        </p:blipFill>
        <p:spPr bwMode="auto">
          <a:xfrm>
            <a:off x="351693" y="1981200"/>
            <a:ext cx="3727938" cy="3200400"/>
          </a:xfrm>
          <a:prstGeom prst="rect">
            <a:avLst/>
          </a:prstGeom>
          <a:noFill/>
          <a:ln w="9525">
            <a:noFill/>
            <a:miter lim="800000"/>
            <a:headEnd/>
            <a:tailEnd/>
          </a:ln>
        </p:spPr>
      </p:pic>
      <p:pic>
        <p:nvPicPr>
          <p:cNvPr id="10" name="Picture 4" descr="http://www.snf-oil.com/images/shema_Enhanced_Oil_Recovery.jpg"/>
          <p:cNvPicPr>
            <a:picLocks noChangeAspect="1" noChangeArrowheads="1"/>
          </p:cNvPicPr>
          <p:nvPr/>
        </p:nvPicPr>
        <p:blipFill>
          <a:blip r:embed="rId3" cstate="print"/>
          <a:srcRect/>
          <a:stretch>
            <a:fillRect/>
          </a:stretch>
        </p:blipFill>
        <p:spPr bwMode="auto">
          <a:xfrm>
            <a:off x="4343400" y="1600200"/>
            <a:ext cx="4572000" cy="2057400"/>
          </a:xfrm>
          <a:prstGeom prst="rect">
            <a:avLst/>
          </a:prstGeom>
          <a:noFill/>
          <a:ln w="9525">
            <a:noFill/>
            <a:miter lim="800000"/>
            <a:headEnd/>
            <a:tailEnd/>
          </a:ln>
        </p:spPr>
      </p:pic>
      <p:sp>
        <p:nvSpPr>
          <p:cNvPr id="11" name="Rectangle 4"/>
          <p:cNvSpPr>
            <a:spLocks noChangeArrowheads="1"/>
          </p:cNvSpPr>
          <p:nvPr/>
        </p:nvSpPr>
        <p:spPr bwMode="auto">
          <a:xfrm>
            <a:off x="-83527" y="6019800"/>
            <a:ext cx="4585189" cy="990600"/>
          </a:xfrm>
          <a:prstGeom prst="rect">
            <a:avLst/>
          </a:prstGeom>
          <a:noFill/>
          <a:ln w="9525">
            <a:noFill/>
            <a:miter lim="800000"/>
            <a:headEnd/>
            <a:tailEnd/>
          </a:ln>
        </p:spPr>
        <p:txBody>
          <a:bodyPr/>
          <a:lstStyle/>
          <a:p>
            <a:pPr marL="342900" indent="-342900">
              <a:spcBef>
                <a:spcPct val="20000"/>
              </a:spcBef>
              <a:buClr>
                <a:schemeClr val="bg1"/>
              </a:buClr>
              <a:buFontTx/>
              <a:buChar char="•"/>
            </a:pPr>
            <a:r>
              <a:rPr lang="en-US" sz="2400" b="1" dirty="0">
                <a:solidFill>
                  <a:schemeClr val="bg2">
                    <a:lumMod val="50000"/>
                  </a:schemeClr>
                </a:solidFill>
              </a:rPr>
              <a:t>Keep doing this as long as economically viable…</a:t>
            </a:r>
          </a:p>
        </p:txBody>
      </p:sp>
      <p:pic>
        <p:nvPicPr>
          <p:cNvPr id="4098" name="Picture 2" descr="https://encrypted-tbn1.gstatic.com/images?q=tbn:ANd9GcSGywhjQlMxfPIzQFWsfXAcN5Avtvrrd-zwELf2Na-5y6Y32xhY"/>
          <p:cNvPicPr>
            <a:picLocks noChangeAspect="1" noChangeArrowheads="1"/>
          </p:cNvPicPr>
          <p:nvPr/>
        </p:nvPicPr>
        <p:blipFill>
          <a:blip r:embed="rId4"/>
          <a:srcRect/>
          <a:stretch>
            <a:fillRect/>
          </a:stretch>
        </p:blipFill>
        <p:spPr bwMode="auto">
          <a:xfrm>
            <a:off x="4290646" y="3657600"/>
            <a:ext cx="2883877" cy="3124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Valve"/>
          <p:cNvPicPr>
            <a:picLocks noChangeAspect="1" noChangeArrowheads="1"/>
          </p:cNvPicPr>
          <p:nvPr/>
        </p:nvPicPr>
        <p:blipFill>
          <a:blip r:embed="rId2" cstate="print"/>
          <a:srcRect/>
          <a:stretch>
            <a:fillRect/>
          </a:stretch>
        </p:blipFill>
        <p:spPr bwMode="auto">
          <a:xfrm>
            <a:off x="2209800" y="3502026"/>
            <a:ext cx="457200" cy="365125"/>
          </a:xfrm>
          <a:prstGeom prst="rect">
            <a:avLst/>
          </a:prstGeom>
          <a:noFill/>
          <a:ln w="9525">
            <a:noFill/>
            <a:miter lim="800000"/>
            <a:headEnd/>
            <a:tailEnd/>
          </a:ln>
        </p:spPr>
      </p:pic>
      <p:pic>
        <p:nvPicPr>
          <p:cNvPr id="36867" name="Picture 3" descr="BD18185_"/>
          <p:cNvPicPr>
            <a:picLocks noChangeAspect="1" noChangeArrowheads="1"/>
          </p:cNvPicPr>
          <p:nvPr/>
        </p:nvPicPr>
        <p:blipFill>
          <a:blip r:embed="rId3" cstate="print"/>
          <a:srcRect/>
          <a:stretch>
            <a:fillRect/>
          </a:stretch>
        </p:blipFill>
        <p:spPr bwMode="auto">
          <a:xfrm>
            <a:off x="76200" y="5486401"/>
            <a:ext cx="8534400" cy="828675"/>
          </a:xfrm>
          <a:prstGeom prst="rect">
            <a:avLst/>
          </a:prstGeom>
          <a:noFill/>
          <a:ln w="9525">
            <a:noFill/>
            <a:miter lim="800000"/>
            <a:headEnd/>
            <a:tailEnd/>
          </a:ln>
        </p:spPr>
      </p:pic>
      <p:pic>
        <p:nvPicPr>
          <p:cNvPr id="36868" name="Picture 4" descr="Seismic"/>
          <p:cNvPicPr>
            <a:picLocks noChangeAspect="1" noChangeArrowheads="1"/>
          </p:cNvPicPr>
          <p:nvPr/>
        </p:nvPicPr>
        <p:blipFill>
          <a:blip r:embed="rId4" cstate="print"/>
          <a:srcRect/>
          <a:stretch>
            <a:fillRect/>
          </a:stretch>
        </p:blipFill>
        <p:spPr bwMode="auto">
          <a:xfrm>
            <a:off x="0" y="4038600"/>
            <a:ext cx="8839200" cy="414338"/>
          </a:xfrm>
          <a:prstGeom prst="rect">
            <a:avLst/>
          </a:prstGeom>
          <a:noFill/>
          <a:ln w="9525">
            <a:noFill/>
            <a:miter lim="800000"/>
            <a:headEnd/>
            <a:tailEnd/>
          </a:ln>
        </p:spPr>
      </p:pic>
      <p:sp>
        <p:nvSpPr>
          <p:cNvPr id="36869" name="Rectangle 5"/>
          <p:cNvSpPr>
            <a:spLocks noChangeArrowheads="1"/>
          </p:cNvSpPr>
          <p:nvPr/>
        </p:nvSpPr>
        <p:spPr bwMode="auto">
          <a:xfrm>
            <a:off x="914400" y="2514600"/>
            <a:ext cx="152400" cy="2227263"/>
          </a:xfrm>
          <a:prstGeom prst="rect">
            <a:avLst/>
          </a:prstGeom>
          <a:gradFill rotWithShape="1">
            <a:gsLst>
              <a:gs pos="0">
                <a:srgbClr val="996600"/>
              </a:gs>
              <a:gs pos="100000">
                <a:schemeClr val="accent1"/>
              </a:gs>
            </a:gsLst>
            <a:lin ang="0" scaled="1"/>
          </a:gradFill>
          <a:ln w="22225" algn="ctr">
            <a:solidFill>
              <a:schemeClr val="tx1"/>
            </a:solidFill>
            <a:miter lim="800000"/>
            <a:headEnd/>
            <a:tailEnd/>
          </a:ln>
        </p:spPr>
        <p:txBody>
          <a:bodyPr wrap="none" anchor="ctr"/>
          <a:lstStyle/>
          <a:p>
            <a:endParaRPr lang="en-US"/>
          </a:p>
        </p:txBody>
      </p:sp>
      <p:sp>
        <p:nvSpPr>
          <p:cNvPr id="36870" name="Rectangle 6"/>
          <p:cNvSpPr>
            <a:spLocks noChangeArrowheads="1"/>
          </p:cNvSpPr>
          <p:nvPr/>
        </p:nvSpPr>
        <p:spPr bwMode="auto">
          <a:xfrm>
            <a:off x="2362200" y="3962401"/>
            <a:ext cx="152400" cy="1243013"/>
          </a:xfrm>
          <a:prstGeom prst="rect">
            <a:avLst/>
          </a:prstGeom>
          <a:solidFill>
            <a:srgbClr val="99CCFF"/>
          </a:solidFill>
          <a:ln w="22225" algn="ctr">
            <a:solidFill>
              <a:schemeClr val="tx1"/>
            </a:solidFill>
            <a:miter lim="800000"/>
            <a:headEnd/>
            <a:tailEnd/>
          </a:ln>
        </p:spPr>
        <p:txBody>
          <a:bodyPr wrap="none" anchor="ctr"/>
          <a:lstStyle/>
          <a:p>
            <a:endParaRPr lang="en-US"/>
          </a:p>
        </p:txBody>
      </p:sp>
      <p:sp>
        <p:nvSpPr>
          <p:cNvPr id="36871" name="AutoShape 7"/>
          <p:cNvSpPr>
            <a:spLocks noChangeArrowheads="1"/>
          </p:cNvSpPr>
          <p:nvPr/>
        </p:nvSpPr>
        <p:spPr bwMode="auto">
          <a:xfrm rot="-5400000">
            <a:off x="959583" y="5746750"/>
            <a:ext cx="311150" cy="457200"/>
          </a:xfrm>
          <a:custGeom>
            <a:avLst/>
            <a:gdLst>
              <a:gd name="T0" fmla="*/ 45213838 w 21600"/>
              <a:gd name="T1" fmla="*/ 0 h 21600"/>
              <a:gd name="T2" fmla="*/ 45213838 w 21600"/>
              <a:gd name="T3" fmla="*/ 146590632 h 21600"/>
              <a:gd name="T4" fmla="*/ 9675829 w 21600"/>
              <a:gd name="T5" fmla="*/ 260433691 h 21600"/>
              <a:gd name="T6" fmla="*/ 64565705 w 21600"/>
              <a:gd name="T7" fmla="*/ 7329531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1">
            <a:gsLst>
              <a:gs pos="0">
                <a:schemeClr val="accent1"/>
              </a:gs>
              <a:gs pos="100000">
                <a:srgbClr val="996600"/>
              </a:gs>
            </a:gsLst>
            <a:path path="rect">
              <a:fillToRect l="50000" t="50000" r="50000" b="50000"/>
            </a:path>
          </a:gradFill>
          <a:ln w="22225" algn="ctr">
            <a:solidFill>
              <a:schemeClr val="tx1"/>
            </a:solidFill>
            <a:miter lim="800000"/>
            <a:headEnd/>
            <a:tailEnd/>
          </a:ln>
        </p:spPr>
        <p:txBody>
          <a:bodyPr wrap="none" anchor="ctr"/>
          <a:lstStyle/>
          <a:p>
            <a:endParaRPr lang="en-US"/>
          </a:p>
        </p:txBody>
      </p:sp>
      <p:sp>
        <p:nvSpPr>
          <p:cNvPr id="36872" name="AutoShape 8"/>
          <p:cNvSpPr>
            <a:spLocks noChangeArrowheads="1"/>
          </p:cNvSpPr>
          <p:nvPr/>
        </p:nvSpPr>
        <p:spPr bwMode="auto">
          <a:xfrm>
            <a:off x="2299189" y="5638800"/>
            <a:ext cx="291611" cy="247650"/>
          </a:xfrm>
          <a:prstGeom prst="downArrow">
            <a:avLst>
              <a:gd name="adj1" fmla="val 50000"/>
              <a:gd name="adj2" fmla="val 25000"/>
            </a:avLst>
          </a:prstGeom>
          <a:solidFill>
            <a:srgbClr val="99CCFF"/>
          </a:solidFill>
          <a:ln w="22225" algn="ctr">
            <a:solidFill>
              <a:schemeClr val="tx1"/>
            </a:solidFill>
            <a:miter lim="800000"/>
            <a:headEnd/>
            <a:tailEnd/>
          </a:ln>
        </p:spPr>
        <p:txBody>
          <a:bodyPr wrap="none" anchor="ctr"/>
          <a:lstStyle/>
          <a:p>
            <a:endParaRPr lang="en-US"/>
          </a:p>
        </p:txBody>
      </p:sp>
      <p:sp>
        <p:nvSpPr>
          <p:cNvPr id="594953" name="AutoShape 9"/>
          <p:cNvSpPr>
            <a:spLocks noChangeArrowheads="1"/>
          </p:cNvSpPr>
          <p:nvPr/>
        </p:nvSpPr>
        <p:spPr bwMode="auto">
          <a:xfrm>
            <a:off x="228600" y="5486401"/>
            <a:ext cx="8229600" cy="828675"/>
          </a:xfrm>
          <a:prstGeom prst="roundRect">
            <a:avLst>
              <a:gd name="adj" fmla="val 16667"/>
            </a:avLst>
          </a:prstGeom>
          <a:noFill/>
          <a:ln w="25400" algn="ctr">
            <a:solidFill>
              <a:schemeClr val="tx1"/>
            </a:solidFill>
            <a:prstDash val="dash"/>
            <a:round/>
            <a:headEnd/>
            <a:tailEnd/>
          </a:ln>
        </p:spPr>
        <p:txBody>
          <a:bodyPr wrap="none" anchor="ctr" anchorCtr="1"/>
          <a:lstStyle/>
          <a:p>
            <a:pPr algn="ctr"/>
            <a:r>
              <a:rPr lang="en-US" b="1"/>
              <a:t>Reservoir</a:t>
            </a:r>
          </a:p>
          <a:p>
            <a:pPr algn="ctr"/>
            <a:r>
              <a:rPr lang="en-US" b="1"/>
              <a:t>Management</a:t>
            </a:r>
          </a:p>
        </p:txBody>
      </p:sp>
      <p:sp>
        <p:nvSpPr>
          <p:cNvPr id="36874" name="Rectangle 10"/>
          <p:cNvSpPr>
            <a:spLocks noChangeArrowheads="1"/>
          </p:cNvSpPr>
          <p:nvPr/>
        </p:nvSpPr>
        <p:spPr bwMode="auto">
          <a:xfrm>
            <a:off x="381000" y="1524000"/>
            <a:ext cx="1219200" cy="673100"/>
          </a:xfrm>
          <a:prstGeom prst="rect">
            <a:avLst/>
          </a:prstGeom>
          <a:solidFill>
            <a:srgbClr val="C0C0C0"/>
          </a:solidFill>
          <a:ln w="22225" algn="ctr">
            <a:solidFill>
              <a:schemeClr val="tx1"/>
            </a:solidFill>
            <a:miter lim="800000"/>
            <a:headEnd/>
            <a:tailEnd/>
          </a:ln>
        </p:spPr>
        <p:txBody>
          <a:bodyPr anchor="ctr"/>
          <a:lstStyle/>
          <a:p>
            <a:pPr algn="ctr"/>
            <a:r>
              <a:rPr lang="en-US" sz="1400"/>
              <a:t>Gathering &amp; Separation</a:t>
            </a:r>
          </a:p>
        </p:txBody>
      </p:sp>
      <p:sp>
        <p:nvSpPr>
          <p:cNvPr id="36875" name="Rectangle 11"/>
          <p:cNvSpPr>
            <a:spLocks noChangeArrowheads="1"/>
          </p:cNvSpPr>
          <p:nvPr/>
        </p:nvSpPr>
        <p:spPr bwMode="auto">
          <a:xfrm>
            <a:off x="2696308" y="3048001"/>
            <a:ext cx="1066800" cy="207963"/>
          </a:xfrm>
          <a:prstGeom prst="rect">
            <a:avLst/>
          </a:prstGeom>
          <a:solidFill>
            <a:srgbClr val="C0C0C0"/>
          </a:solidFill>
          <a:ln w="22225" algn="ctr">
            <a:solidFill>
              <a:schemeClr val="tx1"/>
            </a:solidFill>
            <a:miter lim="800000"/>
            <a:headEnd/>
            <a:tailEnd/>
          </a:ln>
        </p:spPr>
        <p:txBody>
          <a:bodyPr anchor="ctr"/>
          <a:lstStyle/>
          <a:p>
            <a:pPr algn="ctr"/>
            <a:r>
              <a:rPr lang="en-US" sz="1400"/>
              <a:t>Injection</a:t>
            </a:r>
          </a:p>
        </p:txBody>
      </p:sp>
      <p:sp>
        <p:nvSpPr>
          <p:cNvPr id="36876" name="Rectangle 12"/>
          <p:cNvSpPr>
            <a:spLocks noChangeArrowheads="1"/>
          </p:cNvSpPr>
          <p:nvPr/>
        </p:nvSpPr>
        <p:spPr bwMode="auto">
          <a:xfrm>
            <a:off x="2286000" y="2362201"/>
            <a:ext cx="1462454" cy="207963"/>
          </a:xfrm>
          <a:prstGeom prst="rect">
            <a:avLst/>
          </a:prstGeom>
          <a:solidFill>
            <a:srgbClr val="C0C0C0"/>
          </a:solidFill>
          <a:ln w="22225" algn="ctr">
            <a:solidFill>
              <a:schemeClr val="tx1"/>
            </a:solidFill>
            <a:miter lim="800000"/>
            <a:headEnd/>
            <a:tailEnd/>
          </a:ln>
        </p:spPr>
        <p:txBody>
          <a:bodyPr anchor="ctr"/>
          <a:lstStyle/>
          <a:p>
            <a:pPr algn="ctr"/>
            <a:r>
              <a:rPr lang="en-US" sz="1400"/>
              <a:t>Water Handling</a:t>
            </a:r>
          </a:p>
        </p:txBody>
      </p:sp>
      <p:cxnSp>
        <p:nvCxnSpPr>
          <p:cNvPr id="36877" name="AutoShape 13"/>
          <p:cNvCxnSpPr>
            <a:cxnSpLocks noChangeShapeType="1"/>
            <a:stCxn id="36874" idx="3"/>
            <a:endCxn id="36888" idx="1"/>
          </p:cNvCxnSpPr>
          <p:nvPr/>
        </p:nvCxnSpPr>
        <p:spPr bwMode="auto">
          <a:xfrm flipV="1">
            <a:off x="1610458" y="1476376"/>
            <a:ext cx="665285" cy="384175"/>
          </a:xfrm>
          <a:prstGeom prst="straightConnector1">
            <a:avLst/>
          </a:prstGeom>
          <a:noFill/>
          <a:ln w="50800">
            <a:solidFill>
              <a:srgbClr val="996600"/>
            </a:solidFill>
            <a:round/>
            <a:headEnd/>
            <a:tailEnd type="triangle" w="med" len="med"/>
          </a:ln>
        </p:spPr>
      </p:cxnSp>
      <p:cxnSp>
        <p:nvCxnSpPr>
          <p:cNvPr id="36878" name="AutoShape 14"/>
          <p:cNvCxnSpPr>
            <a:cxnSpLocks noChangeShapeType="1"/>
            <a:stCxn id="36874" idx="3"/>
            <a:endCxn id="36890" idx="1"/>
          </p:cNvCxnSpPr>
          <p:nvPr/>
        </p:nvCxnSpPr>
        <p:spPr bwMode="auto">
          <a:xfrm>
            <a:off x="1610458" y="1860550"/>
            <a:ext cx="665285" cy="114300"/>
          </a:xfrm>
          <a:prstGeom prst="straightConnector1">
            <a:avLst/>
          </a:prstGeom>
          <a:noFill/>
          <a:ln w="50800">
            <a:solidFill>
              <a:srgbClr val="008080"/>
            </a:solidFill>
            <a:round/>
            <a:headEnd/>
            <a:tailEnd type="triangle" w="med" len="med"/>
          </a:ln>
        </p:spPr>
      </p:cxnSp>
      <p:cxnSp>
        <p:nvCxnSpPr>
          <p:cNvPr id="36879" name="AutoShape 15"/>
          <p:cNvCxnSpPr>
            <a:cxnSpLocks noChangeShapeType="1"/>
            <a:stCxn id="36874" idx="3"/>
            <a:endCxn id="36876" idx="1"/>
          </p:cNvCxnSpPr>
          <p:nvPr/>
        </p:nvCxnSpPr>
        <p:spPr bwMode="auto">
          <a:xfrm>
            <a:off x="1610458" y="1860551"/>
            <a:ext cx="665285" cy="606425"/>
          </a:xfrm>
          <a:prstGeom prst="straightConnector1">
            <a:avLst/>
          </a:prstGeom>
          <a:noFill/>
          <a:ln w="50800">
            <a:solidFill>
              <a:srgbClr val="0000FF"/>
            </a:solidFill>
            <a:round/>
            <a:headEnd/>
            <a:tailEnd type="triangle" w="med" len="med"/>
          </a:ln>
        </p:spPr>
      </p:cxnSp>
      <p:cxnSp>
        <p:nvCxnSpPr>
          <p:cNvPr id="36880" name="AutoShape 16"/>
          <p:cNvCxnSpPr>
            <a:cxnSpLocks noChangeShapeType="1"/>
            <a:stCxn id="36875" idx="1"/>
          </p:cNvCxnSpPr>
          <p:nvPr/>
        </p:nvCxnSpPr>
        <p:spPr bwMode="auto">
          <a:xfrm rot="10800000" flipV="1">
            <a:off x="2438400" y="3152775"/>
            <a:ext cx="247650" cy="349250"/>
          </a:xfrm>
          <a:prstGeom prst="curvedConnector2">
            <a:avLst/>
          </a:prstGeom>
          <a:noFill/>
          <a:ln w="50800">
            <a:solidFill>
              <a:srgbClr val="99CCFF"/>
            </a:solidFill>
            <a:round/>
            <a:headEnd/>
            <a:tailEnd type="triangle" w="med" len="med"/>
          </a:ln>
        </p:spPr>
      </p:cxnSp>
      <p:sp>
        <p:nvSpPr>
          <p:cNvPr id="594961" name="AutoShape 17"/>
          <p:cNvSpPr>
            <a:spLocks noChangeArrowheads="1"/>
          </p:cNvSpPr>
          <p:nvPr/>
        </p:nvSpPr>
        <p:spPr bwMode="auto">
          <a:xfrm>
            <a:off x="6934200" y="2209800"/>
            <a:ext cx="1524000" cy="2641600"/>
          </a:xfrm>
          <a:prstGeom prst="roundRect">
            <a:avLst>
              <a:gd name="adj" fmla="val 16667"/>
            </a:avLst>
          </a:prstGeom>
          <a:noFill/>
          <a:ln w="25400" algn="ctr">
            <a:solidFill>
              <a:schemeClr val="tx1"/>
            </a:solidFill>
            <a:prstDash val="dash"/>
            <a:round/>
            <a:headEnd/>
            <a:tailEnd/>
          </a:ln>
        </p:spPr>
        <p:txBody>
          <a:bodyPr wrap="none" anchorCtr="1"/>
          <a:lstStyle/>
          <a:p>
            <a:pPr algn="ctr"/>
            <a:r>
              <a:rPr lang="en-US" b="1"/>
              <a:t>Drilling and </a:t>
            </a:r>
          </a:p>
          <a:p>
            <a:pPr algn="ctr"/>
            <a:r>
              <a:rPr lang="en-US" b="1"/>
              <a:t>Completion</a:t>
            </a:r>
          </a:p>
        </p:txBody>
      </p:sp>
      <p:cxnSp>
        <p:nvCxnSpPr>
          <p:cNvPr id="36882" name="AutoShape 18"/>
          <p:cNvCxnSpPr>
            <a:cxnSpLocks noChangeShapeType="1"/>
            <a:endCxn id="594961" idx="2"/>
          </p:cNvCxnSpPr>
          <p:nvPr/>
        </p:nvCxnSpPr>
        <p:spPr bwMode="auto">
          <a:xfrm>
            <a:off x="7696200" y="3544888"/>
            <a:ext cx="0" cy="1319212"/>
          </a:xfrm>
          <a:prstGeom prst="straightConnector1">
            <a:avLst/>
          </a:prstGeom>
          <a:noFill/>
          <a:ln w="63500">
            <a:solidFill>
              <a:schemeClr val="tx1"/>
            </a:solidFill>
            <a:round/>
            <a:headEnd/>
            <a:tailEnd/>
          </a:ln>
        </p:spPr>
      </p:cxnSp>
      <p:pic>
        <p:nvPicPr>
          <p:cNvPr id="36883" name="Picture 19" descr="DrillRig"/>
          <p:cNvPicPr>
            <a:picLocks noChangeAspect="1" noChangeArrowheads="1"/>
          </p:cNvPicPr>
          <p:nvPr/>
        </p:nvPicPr>
        <p:blipFill>
          <a:blip r:embed="rId5" cstate="print"/>
          <a:srcRect/>
          <a:stretch>
            <a:fillRect/>
          </a:stretch>
        </p:blipFill>
        <p:spPr bwMode="auto">
          <a:xfrm>
            <a:off x="7239000" y="2819400"/>
            <a:ext cx="914400" cy="725488"/>
          </a:xfrm>
          <a:prstGeom prst="rect">
            <a:avLst/>
          </a:prstGeom>
          <a:noFill/>
          <a:ln w="9525">
            <a:noFill/>
            <a:miter lim="800000"/>
            <a:headEnd/>
            <a:tailEnd/>
          </a:ln>
        </p:spPr>
      </p:pic>
      <p:pic>
        <p:nvPicPr>
          <p:cNvPr id="36884" name="Picture 20" descr="PumpJack"/>
          <p:cNvPicPr>
            <a:picLocks noChangeAspect="1" noChangeArrowheads="1"/>
          </p:cNvPicPr>
          <p:nvPr/>
        </p:nvPicPr>
        <p:blipFill>
          <a:blip r:embed="rId6" cstate="print"/>
          <a:srcRect/>
          <a:stretch>
            <a:fillRect/>
          </a:stretch>
        </p:blipFill>
        <p:spPr bwMode="auto">
          <a:xfrm>
            <a:off x="381000" y="3124201"/>
            <a:ext cx="1219200" cy="517525"/>
          </a:xfrm>
          <a:prstGeom prst="rect">
            <a:avLst/>
          </a:prstGeom>
          <a:noFill/>
          <a:ln w="9525">
            <a:noFill/>
            <a:miter lim="800000"/>
            <a:headEnd/>
            <a:tailEnd/>
          </a:ln>
        </p:spPr>
      </p:pic>
      <p:pic>
        <p:nvPicPr>
          <p:cNvPr id="36885" name="Picture 21" descr="j0233393"/>
          <p:cNvPicPr>
            <a:picLocks noChangeAspect="1" noChangeArrowheads="1"/>
          </p:cNvPicPr>
          <p:nvPr/>
        </p:nvPicPr>
        <p:blipFill>
          <a:blip r:embed="rId7" cstate="print"/>
          <a:srcRect/>
          <a:stretch>
            <a:fillRect/>
          </a:stretch>
        </p:blipFill>
        <p:spPr bwMode="auto">
          <a:xfrm>
            <a:off x="5638800" y="1219200"/>
            <a:ext cx="1371600" cy="776288"/>
          </a:xfrm>
          <a:prstGeom prst="rect">
            <a:avLst/>
          </a:prstGeom>
          <a:noFill/>
          <a:ln w="9525">
            <a:noFill/>
            <a:miter lim="800000"/>
            <a:headEnd/>
            <a:tailEnd/>
          </a:ln>
        </p:spPr>
      </p:pic>
      <p:sp>
        <p:nvSpPr>
          <p:cNvPr id="36886" name="Rectangle 22"/>
          <p:cNvSpPr>
            <a:spLocks noChangeArrowheads="1"/>
          </p:cNvSpPr>
          <p:nvPr/>
        </p:nvSpPr>
        <p:spPr bwMode="auto">
          <a:xfrm>
            <a:off x="3962400" y="1371601"/>
            <a:ext cx="1242646" cy="207963"/>
          </a:xfrm>
          <a:prstGeom prst="rect">
            <a:avLst/>
          </a:prstGeom>
          <a:solidFill>
            <a:srgbClr val="C0C0C0"/>
          </a:solidFill>
          <a:ln w="22225" algn="ctr">
            <a:solidFill>
              <a:schemeClr val="tx1"/>
            </a:solidFill>
            <a:miter lim="800000"/>
            <a:headEnd/>
            <a:tailEnd/>
          </a:ln>
        </p:spPr>
        <p:txBody>
          <a:bodyPr anchor="ctr"/>
          <a:lstStyle/>
          <a:p>
            <a:pPr algn="ctr"/>
            <a:r>
              <a:rPr lang="en-US" sz="1400"/>
              <a:t>Oil Delivery</a:t>
            </a:r>
          </a:p>
        </p:txBody>
      </p:sp>
      <p:sp>
        <p:nvSpPr>
          <p:cNvPr id="36887" name="Rectangle 23"/>
          <p:cNvSpPr>
            <a:spLocks noChangeArrowheads="1"/>
          </p:cNvSpPr>
          <p:nvPr/>
        </p:nvSpPr>
        <p:spPr bwMode="auto">
          <a:xfrm>
            <a:off x="3962400" y="1870076"/>
            <a:ext cx="1242646" cy="207963"/>
          </a:xfrm>
          <a:prstGeom prst="rect">
            <a:avLst/>
          </a:prstGeom>
          <a:solidFill>
            <a:srgbClr val="C0C0C0"/>
          </a:solidFill>
          <a:ln w="22225" algn="ctr">
            <a:solidFill>
              <a:schemeClr val="tx1"/>
            </a:solidFill>
            <a:miter lim="800000"/>
            <a:headEnd/>
            <a:tailEnd/>
          </a:ln>
        </p:spPr>
        <p:txBody>
          <a:bodyPr anchor="ctr"/>
          <a:lstStyle/>
          <a:p>
            <a:pPr algn="ctr"/>
            <a:r>
              <a:rPr lang="en-US" sz="1400"/>
              <a:t>Gas Delivery</a:t>
            </a:r>
          </a:p>
        </p:txBody>
      </p:sp>
      <p:sp>
        <p:nvSpPr>
          <p:cNvPr id="36888" name="Rectangle 24"/>
          <p:cNvSpPr>
            <a:spLocks noChangeArrowheads="1"/>
          </p:cNvSpPr>
          <p:nvPr/>
        </p:nvSpPr>
        <p:spPr bwMode="auto">
          <a:xfrm>
            <a:off x="2286000" y="1371601"/>
            <a:ext cx="1462454" cy="207963"/>
          </a:xfrm>
          <a:prstGeom prst="rect">
            <a:avLst/>
          </a:prstGeom>
          <a:solidFill>
            <a:srgbClr val="C0C0C0"/>
          </a:solidFill>
          <a:ln w="22225" algn="ctr">
            <a:solidFill>
              <a:schemeClr val="tx1"/>
            </a:solidFill>
            <a:miter lim="800000"/>
            <a:headEnd/>
            <a:tailEnd/>
          </a:ln>
        </p:spPr>
        <p:txBody>
          <a:bodyPr anchor="ctr"/>
          <a:lstStyle/>
          <a:p>
            <a:pPr algn="ctr"/>
            <a:r>
              <a:rPr lang="en-US" sz="1400"/>
              <a:t>Oil Treatment</a:t>
            </a:r>
          </a:p>
        </p:txBody>
      </p:sp>
      <p:cxnSp>
        <p:nvCxnSpPr>
          <p:cNvPr id="36889" name="AutoShape 25"/>
          <p:cNvCxnSpPr>
            <a:cxnSpLocks noChangeShapeType="1"/>
            <a:stCxn id="36888" idx="3"/>
            <a:endCxn id="36886" idx="1"/>
          </p:cNvCxnSpPr>
          <p:nvPr/>
        </p:nvCxnSpPr>
        <p:spPr bwMode="auto">
          <a:xfrm>
            <a:off x="3758712" y="1476375"/>
            <a:ext cx="193431" cy="0"/>
          </a:xfrm>
          <a:prstGeom prst="straightConnector1">
            <a:avLst/>
          </a:prstGeom>
          <a:noFill/>
          <a:ln w="38100">
            <a:solidFill>
              <a:srgbClr val="996600"/>
            </a:solidFill>
            <a:round/>
            <a:headEnd/>
            <a:tailEnd type="triangle" w="med" len="med"/>
          </a:ln>
        </p:spPr>
      </p:cxnSp>
      <p:sp>
        <p:nvSpPr>
          <p:cNvPr id="36890" name="Rectangle 26"/>
          <p:cNvSpPr>
            <a:spLocks noChangeArrowheads="1"/>
          </p:cNvSpPr>
          <p:nvPr/>
        </p:nvSpPr>
        <p:spPr bwMode="auto">
          <a:xfrm>
            <a:off x="2286000" y="1870076"/>
            <a:ext cx="1462454" cy="207963"/>
          </a:xfrm>
          <a:prstGeom prst="rect">
            <a:avLst/>
          </a:prstGeom>
          <a:solidFill>
            <a:srgbClr val="C0C0C0"/>
          </a:solidFill>
          <a:ln w="22225" algn="ctr">
            <a:solidFill>
              <a:schemeClr val="tx1"/>
            </a:solidFill>
            <a:miter lim="800000"/>
            <a:headEnd/>
            <a:tailEnd/>
          </a:ln>
        </p:spPr>
        <p:txBody>
          <a:bodyPr anchor="ctr"/>
          <a:lstStyle/>
          <a:p>
            <a:pPr algn="ctr"/>
            <a:r>
              <a:rPr lang="en-US" sz="1400"/>
              <a:t>Gas Treatment</a:t>
            </a:r>
          </a:p>
        </p:txBody>
      </p:sp>
      <p:sp>
        <p:nvSpPr>
          <p:cNvPr id="36891" name="Rectangle 27"/>
          <p:cNvSpPr>
            <a:spLocks noChangeArrowheads="1"/>
          </p:cNvSpPr>
          <p:nvPr/>
        </p:nvSpPr>
        <p:spPr bwMode="auto">
          <a:xfrm>
            <a:off x="381000" y="3886200"/>
            <a:ext cx="8382000" cy="103188"/>
          </a:xfrm>
          <a:prstGeom prst="rect">
            <a:avLst/>
          </a:prstGeom>
          <a:solidFill>
            <a:srgbClr val="339966"/>
          </a:solidFill>
          <a:ln w="22225" algn="ctr">
            <a:solidFill>
              <a:schemeClr val="tx1"/>
            </a:solidFill>
            <a:miter lim="800000"/>
            <a:headEnd/>
            <a:tailEnd/>
          </a:ln>
        </p:spPr>
        <p:txBody>
          <a:bodyPr wrap="none" anchor="ctr"/>
          <a:lstStyle/>
          <a:p>
            <a:endParaRPr lang="en-US"/>
          </a:p>
        </p:txBody>
      </p:sp>
      <p:cxnSp>
        <p:nvCxnSpPr>
          <p:cNvPr id="36892" name="AutoShape 28"/>
          <p:cNvCxnSpPr>
            <a:cxnSpLocks noChangeShapeType="1"/>
            <a:stCxn id="36890" idx="3"/>
            <a:endCxn id="36887" idx="1"/>
          </p:cNvCxnSpPr>
          <p:nvPr/>
        </p:nvCxnSpPr>
        <p:spPr bwMode="auto">
          <a:xfrm>
            <a:off x="3758712" y="1974850"/>
            <a:ext cx="193431" cy="0"/>
          </a:xfrm>
          <a:prstGeom prst="straightConnector1">
            <a:avLst/>
          </a:prstGeom>
          <a:noFill/>
          <a:ln w="38100">
            <a:solidFill>
              <a:srgbClr val="008080"/>
            </a:solidFill>
            <a:round/>
            <a:headEnd/>
            <a:tailEnd type="triangle" w="med" len="med"/>
          </a:ln>
        </p:spPr>
      </p:cxnSp>
      <p:cxnSp>
        <p:nvCxnSpPr>
          <p:cNvPr id="36893" name="AutoShape 29"/>
          <p:cNvCxnSpPr>
            <a:cxnSpLocks noChangeShapeType="1"/>
            <a:stCxn id="36886" idx="3"/>
          </p:cNvCxnSpPr>
          <p:nvPr/>
        </p:nvCxnSpPr>
        <p:spPr bwMode="auto">
          <a:xfrm>
            <a:off x="5215305" y="1476376"/>
            <a:ext cx="423496" cy="131763"/>
          </a:xfrm>
          <a:prstGeom prst="straightConnector1">
            <a:avLst/>
          </a:prstGeom>
          <a:noFill/>
          <a:ln w="38100">
            <a:solidFill>
              <a:srgbClr val="996600"/>
            </a:solidFill>
            <a:round/>
            <a:headEnd/>
            <a:tailEnd type="triangle" w="med" len="med"/>
          </a:ln>
        </p:spPr>
      </p:cxnSp>
      <p:cxnSp>
        <p:nvCxnSpPr>
          <p:cNvPr id="36894" name="AutoShape 30"/>
          <p:cNvCxnSpPr>
            <a:cxnSpLocks noChangeShapeType="1"/>
            <a:stCxn id="36887" idx="3"/>
          </p:cNvCxnSpPr>
          <p:nvPr/>
        </p:nvCxnSpPr>
        <p:spPr bwMode="auto">
          <a:xfrm flipV="1">
            <a:off x="5215305" y="1608138"/>
            <a:ext cx="423496" cy="366712"/>
          </a:xfrm>
          <a:prstGeom prst="straightConnector1">
            <a:avLst/>
          </a:prstGeom>
          <a:noFill/>
          <a:ln w="38100">
            <a:solidFill>
              <a:srgbClr val="008080"/>
            </a:solidFill>
            <a:round/>
            <a:headEnd/>
            <a:tailEnd type="triangle" w="med" len="med"/>
          </a:ln>
        </p:spPr>
      </p:cxnSp>
      <p:sp>
        <p:nvSpPr>
          <p:cNvPr id="36895" name="Text Box 31"/>
          <p:cNvSpPr txBox="1">
            <a:spLocks noChangeArrowheads="1"/>
          </p:cNvSpPr>
          <p:nvPr/>
        </p:nvSpPr>
        <p:spPr bwMode="auto">
          <a:xfrm>
            <a:off x="6934200" y="1219201"/>
            <a:ext cx="2209800" cy="923330"/>
          </a:xfrm>
          <a:prstGeom prst="rect">
            <a:avLst/>
          </a:prstGeom>
          <a:noFill/>
          <a:ln w="22225" algn="ctr">
            <a:noFill/>
            <a:miter lim="800000"/>
            <a:headEnd/>
            <a:tailEnd/>
          </a:ln>
        </p:spPr>
        <p:txBody>
          <a:bodyPr>
            <a:spAutoFit/>
          </a:bodyPr>
          <a:lstStyle/>
          <a:p>
            <a:r>
              <a:rPr lang="en-US" b="1"/>
              <a:t>Oil &amp; Gas to Market Delivery Contracts</a:t>
            </a:r>
          </a:p>
        </p:txBody>
      </p:sp>
      <p:sp>
        <p:nvSpPr>
          <p:cNvPr id="36896" name="Text Box 32"/>
          <p:cNvSpPr txBox="1">
            <a:spLocks noChangeArrowheads="1"/>
          </p:cNvSpPr>
          <p:nvPr/>
        </p:nvSpPr>
        <p:spPr bwMode="auto">
          <a:xfrm>
            <a:off x="2133600" y="52388"/>
            <a:ext cx="7315200" cy="954107"/>
          </a:xfrm>
          <a:prstGeom prst="rect">
            <a:avLst/>
          </a:prstGeom>
          <a:noFill/>
          <a:ln w="22225" algn="ctr">
            <a:noFill/>
            <a:miter lim="800000"/>
            <a:headEnd/>
            <a:tailEnd/>
          </a:ln>
        </p:spPr>
        <p:txBody>
          <a:bodyPr wrap="square">
            <a:spAutoFit/>
          </a:bodyPr>
          <a:lstStyle/>
          <a:p>
            <a:r>
              <a:rPr lang="en-US" sz="2800" b="1" dirty="0">
                <a:solidFill>
                  <a:schemeClr val="accent3"/>
                </a:solidFill>
                <a:latin typeface="Times New Roman" pitchFamily="18" charset="0"/>
                <a:cs typeface="Times New Roman" pitchFamily="18" charset="0"/>
              </a:rPr>
              <a:t>Components of Field Operations (On &amp; Off Shore Production) </a:t>
            </a:r>
            <a:endParaRPr lang="en-US" b="1" dirty="0">
              <a:solidFill>
                <a:schemeClr val="accent3"/>
              </a:solidFill>
            </a:endParaRPr>
          </a:p>
        </p:txBody>
      </p:sp>
      <p:sp>
        <p:nvSpPr>
          <p:cNvPr id="594977" name="AutoShape 33"/>
          <p:cNvSpPr>
            <a:spLocks noChangeArrowheads="1"/>
          </p:cNvSpPr>
          <p:nvPr/>
        </p:nvSpPr>
        <p:spPr bwMode="auto">
          <a:xfrm>
            <a:off x="228600" y="914401"/>
            <a:ext cx="5181600" cy="3781425"/>
          </a:xfrm>
          <a:prstGeom prst="roundRect">
            <a:avLst>
              <a:gd name="adj" fmla="val 16667"/>
            </a:avLst>
          </a:prstGeom>
          <a:solidFill>
            <a:srgbClr val="00FF00">
              <a:alpha val="10196"/>
            </a:srgbClr>
          </a:solidFill>
          <a:ln w="25400" algn="ctr">
            <a:solidFill>
              <a:schemeClr val="tx1"/>
            </a:solidFill>
            <a:prstDash val="dash"/>
            <a:round/>
            <a:headEnd/>
            <a:tailEnd/>
          </a:ln>
        </p:spPr>
        <p:txBody>
          <a:bodyPr wrap="none" anchor="ctr"/>
          <a:lstStyle/>
          <a:p>
            <a:pPr algn="r"/>
            <a:r>
              <a:rPr lang="en-US" b="1"/>
              <a:t>Production Operations</a:t>
            </a:r>
          </a:p>
        </p:txBody>
      </p:sp>
      <p:sp>
        <p:nvSpPr>
          <p:cNvPr id="594978" name="AutoShape 34"/>
          <p:cNvSpPr>
            <a:spLocks noChangeArrowheads="1"/>
          </p:cNvSpPr>
          <p:nvPr/>
        </p:nvSpPr>
        <p:spPr bwMode="auto">
          <a:xfrm>
            <a:off x="228600" y="914400"/>
            <a:ext cx="5181600" cy="2071688"/>
          </a:xfrm>
          <a:prstGeom prst="roundRect">
            <a:avLst>
              <a:gd name="adj" fmla="val 16667"/>
            </a:avLst>
          </a:prstGeom>
          <a:solidFill>
            <a:srgbClr val="99CCFF">
              <a:alpha val="20000"/>
            </a:srgbClr>
          </a:solidFill>
          <a:ln w="25400" algn="ctr">
            <a:solidFill>
              <a:schemeClr val="tx1"/>
            </a:solidFill>
            <a:prstDash val="dash"/>
            <a:round/>
            <a:headEnd/>
            <a:tailEnd/>
          </a:ln>
        </p:spPr>
        <p:txBody>
          <a:bodyPr wrap="none" anchorCtr="1"/>
          <a:lstStyle/>
          <a:p>
            <a:pPr algn="ctr"/>
            <a:r>
              <a:rPr lang="en-US" b="1"/>
              <a:t>Surface Facilities Work</a:t>
            </a:r>
          </a:p>
        </p:txBody>
      </p:sp>
      <p:sp>
        <p:nvSpPr>
          <p:cNvPr id="594979" name="AutoShape 35"/>
          <p:cNvSpPr>
            <a:spLocks noChangeArrowheads="1"/>
          </p:cNvSpPr>
          <p:nvPr/>
        </p:nvSpPr>
        <p:spPr bwMode="auto">
          <a:xfrm>
            <a:off x="609600" y="3962401"/>
            <a:ext cx="2193681" cy="1450975"/>
          </a:xfrm>
          <a:prstGeom prst="roundRect">
            <a:avLst>
              <a:gd name="adj" fmla="val 16667"/>
            </a:avLst>
          </a:prstGeom>
          <a:solidFill>
            <a:srgbClr val="969696">
              <a:alpha val="20000"/>
            </a:srgbClr>
          </a:solidFill>
          <a:ln w="25400" algn="ctr">
            <a:solidFill>
              <a:schemeClr val="tx1"/>
            </a:solidFill>
            <a:prstDash val="dash"/>
            <a:round/>
            <a:headEnd/>
            <a:tailEnd/>
          </a:ln>
        </p:spPr>
        <p:txBody>
          <a:bodyPr wrap="none" anchor="ctr"/>
          <a:lstStyle/>
          <a:p>
            <a:pPr algn="ctr"/>
            <a:r>
              <a:rPr lang="en-US" b="1"/>
              <a:t>Sub-Surface</a:t>
            </a:r>
            <a:br>
              <a:rPr lang="en-US" b="1"/>
            </a:br>
            <a:r>
              <a:rPr lang="en-US" b="1"/>
              <a:t>Well 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1000"/>
                                        <p:tgtEl>
                                          <p:spTgt spid="594961"/>
                                        </p:tgtEl>
                                      </p:cBhvr>
                                    </p:animEffect>
                                    <p:set>
                                      <p:cBhvr>
                                        <p:cTn id="11" dur="1" fill="hold">
                                          <p:stCondLst>
                                            <p:cond delay="999"/>
                                          </p:stCondLst>
                                        </p:cTn>
                                        <p:tgtEl>
                                          <p:spTgt spid="594961"/>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5949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1000"/>
                                        <p:tgtEl>
                                          <p:spTgt spid="594953"/>
                                        </p:tgtEl>
                                      </p:cBhvr>
                                    </p:animEffect>
                                    <p:set>
                                      <p:cBhvr>
                                        <p:cTn id="19" dur="1" fill="hold">
                                          <p:stCondLst>
                                            <p:cond delay="999"/>
                                          </p:stCondLst>
                                        </p:cTn>
                                        <p:tgtEl>
                                          <p:spTgt spid="594953"/>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5949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1000"/>
                                        <p:tgtEl>
                                          <p:spTgt spid="594979"/>
                                        </p:tgtEl>
                                      </p:cBhvr>
                                    </p:animEffect>
                                    <p:set>
                                      <p:cBhvr>
                                        <p:cTn id="27" dur="1" fill="hold">
                                          <p:stCondLst>
                                            <p:cond delay="999"/>
                                          </p:stCondLst>
                                        </p:cTn>
                                        <p:tgtEl>
                                          <p:spTgt spid="594979"/>
                                        </p:tgtEl>
                                        <p:attrNameLst>
                                          <p:attrName>style.visibility</p:attrName>
                                        </p:attrNameLst>
                                      </p:cBhvr>
                                      <p:to>
                                        <p:strVal val="hidden"/>
                                      </p:to>
                                    </p:se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5949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1000"/>
                                        <p:tgtEl>
                                          <p:spTgt spid="594978"/>
                                        </p:tgtEl>
                                      </p:cBhvr>
                                    </p:animEffect>
                                    <p:set>
                                      <p:cBhvr>
                                        <p:cTn id="35" dur="1" fill="hold">
                                          <p:stCondLst>
                                            <p:cond delay="999"/>
                                          </p:stCondLst>
                                        </p:cTn>
                                        <p:tgtEl>
                                          <p:spTgt spid="594978"/>
                                        </p:tgtEl>
                                        <p:attrNameLst>
                                          <p:attrName>style.visibility</p:attrName>
                                        </p:attrNameLst>
                                      </p:cBhvr>
                                      <p:to>
                                        <p:strVal val="hidden"/>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594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3" grpId="0" animBg="1"/>
      <p:bldP spid="594953" grpId="1" animBg="1"/>
      <p:bldP spid="594961" grpId="0" animBg="1"/>
      <p:bldP spid="594961" grpId="1" animBg="1"/>
      <p:bldP spid="594977" grpId="0" animBg="1"/>
      <p:bldP spid="594978" grpId="0" animBg="1"/>
      <p:bldP spid="594978" grpId="1" animBg="1"/>
      <p:bldP spid="594979" grpId="0" animBg="1"/>
      <p:bldP spid="59497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0" y="-76200"/>
            <a:ext cx="8229600" cy="685800"/>
          </a:xfrm>
        </p:spPr>
        <p:txBody>
          <a:bodyPr/>
          <a:lstStyle/>
          <a:p>
            <a:pPr eaLnBrk="1" hangingPunct="1"/>
            <a:r>
              <a:rPr lang="en-US" sz="3500" b="1" dirty="0" smtClean="0">
                <a:latin typeface="Times New Roman" pitchFamily="18" charset="0"/>
                <a:cs typeface="Times New Roman" pitchFamily="18" charset="0"/>
              </a:rPr>
              <a:t>Abandon</a:t>
            </a:r>
          </a:p>
        </p:txBody>
      </p:sp>
      <p:sp>
        <p:nvSpPr>
          <p:cNvPr id="58371" name="Content Placeholder 2"/>
          <p:cNvSpPr>
            <a:spLocks noGrp="1"/>
          </p:cNvSpPr>
          <p:nvPr>
            <p:ph idx="1"/>
          </p:nvPr>
        </p:nvSpPr>
        <p:spPr>
          <a:xfrm>
            <a:off x="457200" y="1219201"/>
            <a:ext cx="8229600" cy="5105400"/>
          </a:xfrm>
        </p:spPr>
        <p:txBody>
          <a:bodyPr/>
          <a:lstStyle/>
          <a:p>
            <a:pPr eaLnBrk="1" hangingPunct="1"/>
            <a:r>
              <a:rPr lang="en-US" dirty="0" smtClean="0"/>
              <a:t>Collect the materials…</a:t>
            </a:r>
          </a:p>
          <a:p>
            <a:pPr eaLnBrk="1" hangingPunct="1"/>
            <a:r>
              <a:rPr lang="en-US" dirty="0" smtClean="0"/>
              <a:t>Isolate the wells to environment…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1112837"/>
          </a:xfrm>
        </p:spPr>
        <p:txBody>
          <a:bodyPr/>
          <a:lstStyle/>
          <a:p>
            <a:r>
              <a:rPr lang="en-US" dirty="0" smtClean="0"/>
              <a:t>Most of the oil and gas companies often ignore the abandonment…</a:t>
            </a:r>
            <a:endParaRPr lang="en-US" dirty="0"/>
          </a:p>
        </p:txBody>
      </p:sp>
      <p:pic>
        <p:nvPicPr>
          <p:cNvPr id="122882" name="Picture 2"/>
          <p:cNvPicPr>
            <a:picLocks noChangeAspect="1" noChangeArrowheads="1"/>
          </p:cNvPicPr>
          <p:nvPr/>
        </p:nvPicPr>
        <p:blipFill>
          <a:blip r:embed="rId2"/>
          <a:srcRect/>
          <a:stretch>
            <a:fillRect/>
          </a:stretch>
        </p:blipFill>
        <p:spPr bwMode="auto">
          <a:xfrm>
            <a:off x="1450731" y="1066800"/>
            <a:ext cx="6242538" cy="5791200"/>
          </a:xfrm>
          <a:prstGeom prst="rect">
            <a:avLst/>
          </a:prstGeom>
          <a:noFill/>
          <a:ln w="9525">
            <a:noFill/>
            <a:miter lim="800000"/>
            <a:headEnd/>
            <a:tailEnd/>
          </a:ln>
          <a:effectLst/>
        </p:spPr>
      </p:pic>
      <p:pic>
        <p:nvPicPr>
          <p:cNvPr id="7" name="Picture 2" descr="http://api.ning.com/files/wce*rETjnJf9N0Wbirw9fQGCgm4GNM1zFTDB8ZUb**Eh1SXzeUjY*xUili*K*emJCmUO3aQb*z7oeuF0HORRXy6o0irTuIup/untitledoilbirdcomment.bmp"/>
          <p:cNvPicPr>
            <a:picLocks noChangeAspect="1" noChangeArrowheads="1"/>
          </p:cNvPicPr>
          <p:nvPr/>
        </p:nvPicPr>
        <p:blipFill>
          <a:blip r:embed="rId3" cstate="print"/>
          <a:srcRect/>
          <a:stretch>
            <a:fillRect/>
          </a:stretch>
        </p:blipFill>
        <p:spPr bwMode="auto">
          <a:xfrm>
            <a:off x="562707" y="1295400"/>
            <a:ext cx="8159262" cy="5562600"/>
          </a:xfrm>
          <a:prstGeom prst="rect">
            <a:avLst/>
          </a:prstGeom>
          <a:noFill/>
          <a:ln w="9525">
            <a:noFill/>
            <a:miter lim="800000"/>
            <a:headEnd/>
            <a:tailEnd/>
          </a:ln>
        </p:spPr>
      </p:pic>
      <p:pic>
        <p:nvPicPr>
          <p:cNvPr id="122883" name="Picture 3"/>
          <p:cNvPicPr>
            <a:picLocks noChangeAspect="1" noChangeArrowheads="1"/>
          </p:cNvPicPr>
          <p:nvPr/>
        </p:nvPicPr>
        <p:blipFill>
          <a:blip r:embed="rId4"/>
          <a:srcRect/>
          <a:stretch>
            <a:fillRect/>
          </a:stretch>
        </p:blipFill>
        <p:spPr bwMode="auto">
          <a:xfrm>
            <a:off x="1266093" y="1066800"/>
            <a:ext cx="6471138" cy="5791200"/>
          </a:xfrm>
          <a:prstGeom prst="rect">
            <a:avLst/>
          </a:prstGeom>
          <a:noFill/>
          <a:ln w="9525">
            <a:noFill/>
            <a:miter lim="800000"/>
            <a:headEnd/>
            <a:tailEnd/>
          </a:ln>
          <a:effectLst/>
        </p:spPr>
      </p:pic>
      <p:sp>
        <p:nvSpPr>
          <p:cNvPr id="10" name="Oval Callout 9"/>
          <p:cNvSpPr/>
          <p:nvPr/>
        </p:nvSpPr>
        <p:spPr>
          <a:xfrm>
            <a:off x="3727939" y="914400"/>
            <a:ext cx="3376246" cy="2057400"/>
          </a:xfrm>
          <a:prstGeom prst="wedgeEllipse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smtClean="0">
                <a:latin typeface="Times New Roman" pitchFamily="18" charset="0"/>
                <a:cs typeface="Times New Roman" pitchFamily="18" charset="0"/>
              </a:rPr>
              <a:t>What kind of world????</a:t>
            </a: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blinds(horizontal)">
                                      <p:cBhvr>
                                        <p:cTn id="7" dur="500"/>
                                        <p:tgtEl>
                                          <p:spTgt spid="1228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883"/>
                                        </p:tgtEl>
                                        <p:attrNameLst>
                                          <p:attrName>style.visibility</p:attrName>
                                        </p:attrNameLst>
                                      </p:cBhvr>
                                      <p:to>
                                        <p:strVal val="visible"/>
                                      </p:to>
                                    </p:set>
                                    <p:animEffect transition="in" filter="blinds(horizontal)">
                                      <p:cBhvr>
                                        <p:cTn id="17" dur="500"/>
                                        <p:tgtEl>
                                          <p:spTgt spid="12288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r>
              <a:rPr lang="en-US" smtClean="0">
                <a:latin typeface="Times New Roman" pitchFamily="18" charset="0"/>
                <a:cs typeface="Times New Roman" pitchFamily="18" charset="0"/>
              </a:rPr>
              <a:t>Thanks </a:t>
            </a:r>
            <a:r>
              <a:rPr lang="en-US" dirty="0" smtClean="0">
                <a:latin typeface="Times New Roman" pitchFamily="18" charset="0"/>
                <a:cs typeface="Times New Roman" pitchFamily="18" charset="0"/>
              </a:rPr>
              <a:t>for your attention</a:t>
            </a:r>
          </a:p>
          <a:p>
            <a:pPr algn="ctr">
              <a:buNone/>
            </a:pPr>
            <a:r>
              <a:rPr lang="en-US" dirty="0" smtClean="0">
                <a:latin typeface="Times New Roman" pitchFamily="18" charset="0"/>
                <a:cs typeface="Times New Roman" pitchFamily="18" charset="0"/>
              </a:rPr>
              <a:t>Q&amp;A</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3500" b="1" smtClean="0">
                <a:latin typeface="Times New Roman" pitchFamily="18" charset="0"/>
                <a:cs typeface="Times New Roman" pitchFamily="18" charset="0"/>
              </a:rPr>
              <a:t>Acquire/Divest</a:t>
            </a:r>
          </a:p>
        </p:txBody>
      </p:sp>
      <p:sp>
        <p:nvSpPr>
          <p:cNvPr id="20483" name="Rectangle 3"/>
          <p:cNvSpPr>
            <a:spLocks noGrp="1" noChangeArrowheads="1"/>
          </p:cNvSpPr>
          <p:nvPr>
            <p:ph type="body" sz="half" idx="1"/>
          </p:nvPr>
        </p:nvSpPr>
        <p:spPr>
          <a:xfrm>
            <a:off x="304800" y="1981200"/>
            <a:ext cx="4038600" cy="4287838"/>
          </a:xfrm>
        </p:spPr>
        <p:txBody>
          <a:bodyPr/>
          <a:lstStyle/>
          <a:p>
            <a:pPr eaLnBrk="1" hangingPunct="1">
              <a:buFontTx/>
              <a:buNone/>
            </a:pPr>
            <a:r>
              <a:rPr lang="en-US" sz="3200" smtClean="0"/>
              <a:t>It all starts here!</a:t>
            </a:r>
          </a:p>
        </p:txBody>
      </p:sp>
      <p:sp>
        <p:nvSpPr>
          <p:cNvPr id="8" name="Content Placeholder 7"/>
          <p:cNvSpPr>
            <a:spLocks noGrp="1"/>
          </p:cNvSpPr>
          <p:nvPr>
            <p:ph sz="quarter" idx="3"/>
          </p:nvPr>
        </p:nvSpPr>
        <p:spPr/>
        <p:txBody>
          <a:bodyPr/>
          <a:lstStyle/>
          <a:p>
            <a:endParaRPr lang="en-US"/>
          </a:p>
        </p:txBody>
      </p:sp>
      <p:sp>
        <p:nvSpPr>
          <p:cNvPr id="9" name="Content Placeholder 8"/>
          <p:cNvSpPr>
            <a:spLocks noGrp="1"/>
          </p:cNvSpPr>
          <p:nvPr>
            <p:ph sz="quarter" idx="2"/>
          </p:nvPr>
        </p:nvSpPr>
        <p:spPr/>
        <p:txBody>
          <a:bodyPr/>
          <a:lstStyle/>
          <a:p>
            <a:endParaRPr lang="en-US"/>
          </a:p>
        </p:txBody>
      </p:sp>
      <p:pic>
        <p:nvPicPr>
          <p:cNvPr id="10" name="Picture 2" descr="http://i1073.photobucket.com/albums/w385/trunghieuffb/bandocaclodaukhiVN.jpg"/>
          <p:cNvPicPr>
            <a:picLocks noChangeAspect="1" noChangeArrowheads="1"/>
          </p:cNvPicPr>
          <p:nvPr/>
        </p:nvPicPr>
        <p:blipFill>
          <a:blip r:embed="rId3"/>
          <a:srcRect/>
          <a:stretch>
            <a:fillRect/>
          </a:stretch>
        </p:blipFill>
        <p:spPr bwMode="auto">
          <a:xfrm>
            <a:off x="3886200" y="990600"/>
            <a:ext cx="5486400" cy="5867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0" y="914400"/>
          <a:ext cx="91440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1" name="TextBox 12"/>
          <p:cNvSpPr txBox="1">
            <a:spLocks noChangeArrowheads="1"/>
          </p:cNvSpPr>
          <p:nvPr/>
        </p:nvSpPr>
        <p:spPr bwMode="auto">
          <a:xfrm>
            <a:off x="2971800" y="3382962"/>
            <a:ext cx="3094892" cy="1570038"/>
          </a:xfrm>
          <a:prstGeom prst="rect">
            <a:avLst/>
          </a:prstGeom>
          <a:noFill/>
          <a:ln w="9525">
            <a:noFill/>
            <a:miter lim="800000"/>
            <a:headEnd/>
            <a:tailEnd/>
          </a:ln>
        </p:spPr>
        <p:txBody>
          <a:bodyPr>
            <a:spAutoFit/>
          </a:bodyPr>
          <a:lstStyle/>
          <a:p>
            <a:r>
              <a:rPr lang="en-US" sz="4800" b="1" dirty="0">
                <a:solidFill>
                  <a:srgbClr val="FF0000"/>
                </a:solidFill>
                <a:latin typeface="Times New Roman" pitchFamily="18" charset="0"/>
                <a:cs typeface="Times New Roman" pitchFamily="18" charset="0"/>
              </a:rPr>
              <a:t>  Oil Field</a:t>
            </a:r>
          </a:p>
          <a:p>
            <a:r>
              <a:rPr lang="en-US" sz="4800" b="1" dirty="0">
                <a:solidFill>
                  <a:srgbClr val="FF0000"/>
                </a:solidFill>
                <a:latin typeface="Times New Roman" pitchFamily="18" charset="0"/>
                <a:cs typeface="Times New Roman" pitchFamily="18" charset="0"/>
              </a:rPr>
              <a:t> Life Cycle</a:t>
            </a:r>
          </a:p>
        </p:txBody>
      </p:sp>
    </p:spTree>
  </p:cSld>
  <p:clrMapOvr>
    <a:masterClrMapping/>
  </p:clrMapOvr>
  <p:transition>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09800" y="-76200"/>
            <a:ext cx="6477000" cy="1143000"/>
          </a:xfrm>
        </p:spPr>
        <p:txBody>
          <a:bodyPr/>
          <a:lstStyle/>
          <a:p>
            <a:pPr eaLnBrk="1" hangingPunct="1"/>
            <a:r>
              <a:rPr lang="en-US" sz="3500" b="1" dirty="0" smtClean="0">
                <a:latin typeface="Times New Roman" pitchFamily="18" charset="0"/>
                <a:cs typeface="Times New Roman" pitchFamily="18" charset="0"/>
              </a:rPr>
              <a:t>Geological and Geophysical Technologies </a:t>
            </a:r>
          </a:p>
        </p:txBody>
      </p:sp>
      <p:sp>
        <p:nvSpPr>
          <p:cNvPr id="22531" name="Rectangle 3"/>
          <p:cNvSpPr>
            <a:spLocks noGrp="1" noChangeArrowheads="1"/>
          </p:cNvSpPr>
          <p:nvPr>
            <p:ph sz="half" idx="1"/>
          </p:nvPr>
        </p:nvSpPr>
        <p:spPr>
          <a:xfrm>
            <a:off x="457200" y="1838325"/>
            <a:ext cx="4038600" cy="4287838"/>
          </a:xfrm>
        </p:spPr>
        <p:txBody>
          <a:bodyPr/>
          <a:lstStyle/>
          <a:p>
            <a:pPr eaLnBrk="1" hangingPunct="1">
              <a:buNone/>
            </a:pPr>
            <a:endParaRPr lang="en-US" sz="2400" dirty="0" smtClean="0"/>
          </a:p>
          <a:p>
            <a:pPr eaLnBrk="1" hangingPunct="1">
              <a:buNone/>
            </a:pPr>
            <a:endParaRPr lang="en-US" sz="2400" dirty="0" smtClean="0"/>
          </a:p>
        </p:txBody>
      </p:sp>
      <p:sp>
        <p:nvSpPr>
          <p:cNvPr id="22532" name="Rectangle 4"/>
          <p:cNvSpPr>
            <a:spLocks noGrp="1" noChangeArrowheads="1"/>
          </p:cNvSpPr>
          <p:nvPr>
            <p:ph sz="half" idx="2"/>
          </p:nvPr>
        </p:nvSpPr>
        <p:spPr>
          <a:xfrm>
            <a:off x="492369" y="1295400"/>
            <a:ext cx="8194431" cy="5257799"/>
          </a:xfrm>
        </p:spPr>
        <p:txBody>
          <a:bodyPr/>
          <a:lstStyle/>
          <a:p>
            <a:pPr eaLnBrk="1" hangingPunct="1">
              <a:buNone/>
            </a:pPr>
            <a:endParaRPr lang="en-US" sz="2000" dirty="0" smtClean="0"/>
          </a:p>
          <a:p>
            <a:pPr eaLnBrk="1" hangingPunct="1"/>
            <a:r>
              <a:rPr lang="en-US" sz="2400" dirty="0" err="1" smtClean="0"/>
              <a:t>GMI•Imager</a:t>
            </a:r>
            <a:r>
              <a:rPr lang="en-US" sz="2400" dirty="0" smtClean="0"/>
              <a:t>™ </a:t>
            </a:r>
          </a:p>
          <a:p>
            <a:pPr eaLnBrk="1" hangingPunct="1"/>
            <a:r>
              <a:rPr lang="en-US" sz="2400" dirty="0" err="1" smtClean="0"/>
              <a:t>LogEdit</a:t>
            </a:r>
            <a:r>
              <a:rPr lang="en-US" sz="2400" dirty="0" smtClean="0"/>
              <a:t>™ </a:t>
            </a:r>
          </a:p>
          <a:p>
            <a:pPr eaLnBrk="1" hangingPunct="1"/>
            <a:r>
              <a:rPr lang="en-US" sz="2400" dirty="0" err="1" smtClean="0"/>
              <a:t>StratWorks</a:t>
            </a:r>
            <a:r>
              <a:rPr lang="en-US" sz="2400" dirty="0" smtClean="0"/>
              <a:t>® </a:t>
            </a:r>
          </a:p>
          <a:p>
            <a:pPr eaLnBrk="1" hangingPunct="1"/>
            <a:r>
              <a:rPr lang="en-US" sz="2400" dirty="0" err="1" smtClean="0"/>
              <a:t>StratWorks</a:t>
            </a:r>
            <a:r>
              <a:rPr lang="en-US" sz="2400" dirty="0" smtClean="0"/>
              <a:t>® 3D </a:t>
            </a:r>
          </a:p>
          <a:p>
            <a:pPr eaLnBrk="1" hangingPunct="1"/>
            <a:r>
              <a:rPr lang="en-US" sz="2400" dirty="0" smtClean="0"/>
              <a:t>Z-MAP Plus™ </a:t>
            </a:r>
          </a:p>
          <a:p>
            <a:pPr eaLnBrk="1" hangingPunct="1"/>
            <a:r>
              <a:rPr lang="en-US" sz="2400" dirty="0" err="1" smtClean="0">
                <a:solidFill>
                  <a:srgbClr val="FF0000"/>
                </a:solidFill>
              </a:rPr>
              <a:t>DecisionSpace</a:t>
            </a:r>
            <a:endParaRPr lang="en-US" sz="2400" dirty="0" smtClean="0">
              <a:solidFill>
                <a:srgbClr val="FF0000"/>
              </a:solidFill>
            </a:endParaRPr>
          </a:p>
          <a:p>
            <a:pPr eaLnBrk="1" hangingPunct="1"/>
            <a:r>
              <a:rPr lang="en-US" sz="2400" dirty="0" smtClean="0"/>
              <a:t>Depth Conversion</a:t>
            </a:r>
          </a:p>
          <a:p>
            <a:pPr eaLnBrk="1" hangingPunct="1"/>
            <a:r>
              <a:rPr lang="en-US" sz="2400" dirty="0" smtClean="0"/>
              <a:t>Well Seismic Fusion™ </a:t>
            </a:r>
          </a:p>
          <a:p>
            <a:pPr eaLnBrk="1" hangingPunct="1"/>
            <a:r>
              <a:rPr lang="en-US" sz="2400" dirty="0" err="1" smtClean="0"/>
              <a:t>SeisWorks</a:t>
            </a:r>
            <a:r>
              <a:rPr lang="en-US" sz="2400" dirty="0" smtClean="0"/>
              <a:t>® 2D </a:t>
            </a:r>
          </a:p>
          <a:p>
            <a:pPr eaLnBrk="1" hangingPunct="1"/>
            <a:r>
              <a:rPr lang="en-US" sz="2400" dirty="0" err="1" smtClean="0"/>
              <a:t>SeisWorks</a:t>
            </a:r>
            <a:r>
              <a:rPr lang="en-US" sz="2400" dirty="0" smtClean="0"/>
              <a:t>® 3D </a:t>
            </a:r>
          </a:p>
          <a:p>
            <a:pPr eaLnBrk="1" hangingPunct="1"/>
            <a:r>
              <a:rPr lang="en-US" sz="2400" dirty="0" err="1" smtClean="0"/>
              <a:t>GeoProbe</a:t>
            </a:r>
            <a:r>
              <a:rPr lang="en-US" sz="2400" dirty="0" smtClean="0"/>
              <a:t>® ….</a:t>
            </a:r>
          </a:p>
          <a:p>
            <a:pPr eaLnBrk="1" hangingPunct="1">
              <a:lnSpc>
                <a:spcPct val="80000"/>
              </a:lnSpc>
            </a:pPr>
            <a:endParaRPr lang="en-US" sz="2400" dirty="0" smtClean="0"/>
          </a:p>
          <a:p>
            <a:pPr eaLnBrk="1" hangingPunct="1"/>
            <a:endParaRPr lang="en-US" sz="2400" dirty="0" smtClean="0"/>
          </a:p>
          <a:p>
            <a:pPr eaLnBrk="1" hangingPunct="1"/>
            <a:endParaRPr lang="en-US" sz="24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title"/>
          </p:nvPr>
        </p:nvSpPr>
        <p:spPr>
          <a:xfrm>
            <a:off x="457200" y="0"/>
            <a:ext cx="8229600" cy="1066800"/>
          </a:xfrm>
        </p:spPr>
        <p:txBody>
          <a:bodyPr/>
          <a:lstStyle/>
          <a:p>
            <a:pPr eaLnBrk="1" hangingPunct="1"/>
            <a:r>
              <a:rPr lang="en-US" sz="3500" b="1" dirty="0" smtClean="0">
                <a:latin typeface="Times New Roman" pitchFamily="18" charset="0"/>
                <a:cs typeface="Times New Roman" pitchFamily="18" charset="0"/>
              </a:rPr>
              <a:t>Mapping Reconnaissance</a:t>
            </a:r>
          </a:p>
        </p:txBody>
      </p:sp>
      <p:pic>
        <p:nvPicPr>
          <p:cNvPr id="24579" name="Picture 6" descr="icons"/>
          <p:cNvPicPr>
            <a:picLocks noGrp="1" noChangeAspect="1" noChangeArrowheads="1"/>
          </p:cNvPicPr>
          <p:nvPr>
            <p:ph idx="1"/>
          </p:nvPr>
        </p:nvPicPr>
        <p:blipFill>
          <a:blip r:embed="rId3" cstate="print"/>
          <a:srcRect/>
          <a:stretch>
            <a:fillRect/>
          </a:stretch>
        </p:blipFill>
        <p:spPr>
          <a:xfrm>
            <a:off x="1097573" y="2057400"/>
            <a:ext cx="3474427" cy="4287838"/>
          </a:xfrm>
          <a:noFill/>
        </p:spPr>
      </p:pic>
      <p:pic>
        <p:nvPicPr>
          <p:cNvPr id="24580" name="Picture 5" descr="Silverpitseismic"/>
          <p:cNvPicPr>
            <a:picLocks noChangeAspect="1" noChangeArrowheads="1"/>
          </p:cNvPicPr>
          <p:nvPr/>
        </p:nvPicPr>
        <p:blipFill>
          <a:blip r:embed="rId4" cstate="print"/>
          <a:srcRect/>
          <a:stretch>
            <a:fillRect/>
          </a:stretch>
        </p:blipFill>
        <p:spPr bwMode="auto">
          <a:xfrm>
            <a:off x="4648201" y="1143000"/>
            <a:ext cx="4048858" cy="5257800"/>
          </a:xfrm>
          <a:prstGeom prst="rect">
            <a:avLst/>
          </a:prstGeom>
          <a:noFill/>
          <a:ln w="9525">
            <a:noFill/>
            <a:miter lim="800000"/>
            <a:headEnd/>
            <a:tailEnd/>
          </a:ln>
        </p:spPr>
      </p:pic>
      <p:sp>
        <p:nvSpPr>
          <p:cNvPr id="24581" name="Text Box 9"/>
          <p:cNvSpPr txBox="1">
            <a:spLocks noChangeArrowheads="1"/>
          </p:cNvSpPr>
          <p:nvPr/>
        </p:nvSpPr>
        <p:spPr bwMode="auto">
          <a:xfrm>
            <a:off x="457200" y="1143000"/>
            <a:ext cx="4359520" cy="369332"/>
          </a:xfrm>
          <a:prstGeom prst="rect">
            <a:avLst/>
          </a:prstGeom>
          <a:noFill/>
          <a:ln w="9525">
            <a:noFill/>
            <a:miter lim="800000"/>
            <a:headEnd/>
            <a:tailEnd/>
          </a:ln>
        </p:spPr>
        <p:txBody>
          <a:bodyPr>
            <a:spAutoFit/>
          </a:bodyPr>
          <a:lstStyle/>
          <a:p>
            <a:endParaRPr lang="en-US"/>
          </a:p>
        </p:txBody>
      </p:sp>
      <p:sp>
        <p:nvSpPr>
          <p:cNvPr id="24582" name="Text Box 10"/>
          <p:cNvSpPr txBox="1">
            <a:spLocks noChangeArrowheads="1"/>
          </p:cNvSpPr>
          <p:nvPr/>
        </p:nvSpPr>
        <p:spPr bwMode="auto">
          <a:xfrm>
            <a:off x="422031" y="1143000"/>
            <a:ext cx="3886200" cy="1200329"/>
          </a:xfrm>
          <a:prstGeom prst="rect">
            <a:avLst/>
          </a:prstGeom>
          <a:noFill/>
          <a:ln w="9525">
            <a:noFill/>
            <a:miter lim="800000"/>
            <a:headEnd/>
            <a:tailEnd/>
          </a:ln>
        </p:spPr>
        <p:txBody>
          <a:bodyPr>
            <a:spAutoFit/>
          </a:bodyPr>
          <a:lstStyle/>
          <a:p>
            <a:pPr>
              <a:spcBef>
                <a:spcPct val="50000"/>
              </a:spcBef>
            </a:pPr>
            <a:r>
              <a:rPr lang="en-US"/>
              <a:t>The first thing we do is to evaluate existing data and if necessary acquire new data for the prospect area.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Reflection%20Survey"/>
          <p:cNvPicPr>
            <a:picLocks noChangeAspect="1" noChangeArrowheads="1"/>
          </p:cNvPicPr>
          <p:nvPr/>
        </p:nvPicPr>
        <p:blipFill>
          <a:blip r:embed="rId2" cstate="print"/>
          <a:srcRect/>
          <a:stretch>
            <a:fillRect/>
          </a:stretch>
        </p:blipFill>
        <p:spPr bwMode="auto">
          <a:xfrm>
            <a:off x="533400" y="990600"/>
            <a:ext cx="8001000" cy="5280025"/>
          </a:xfrm>
          <a:prstGeom prst="rect">
            <a:avLst/>
          </a:prstGeom>
          <a:noFill/>
          <a:ln w="9525">
            <a:noFill/>
            <a:miter lim="800000"/>
            <a:headEnd/>
            <a:tailEnd/>
          </a:ln>
        </p:spPr>
      </p:pic>
      <p:sp>
        <p:nvSpPr>
          <p:cNvPr id="561155" name="Rectangle 3"/>
          <p:cNvSpPr>
            <a:spLocks noGrp="1" noChangeArrowheads="1"/>
          </p:cNvSpPr>
          <p:nvPr>
            <p:ph type="title"/>
          </p:nvPr>
        </p:nvSpPr>
        <p:spPr>
          <a:xfrm>
            <a:off x="422031" y="152400"/>
            <a:ext cx="8305800" cy="914400"/>
          </a:xfrm>
        </p:spPr>
        <p:txBody>
          <a:bodyPr>
            <a:normAutofit/>
          </a:bodyPr>
          <a:lstStyle/>
          <a:p>
            <a:pPr eaLnBrk="1" fontAlgn="auto" hangingPunct="1">
              <a:spcAft>
                <a:spcPts val="0"/>
              </a:spcAft>
              <a:defRPr/>
            </a:pPr>
            <a:r>
              <a:rPr lang="en-US" sz="3500" b="1" dirty="0">
                <a:latin typeface="Times New Roman" pitchFamily="18" charset="0"/>
                <a:cs typeface="Times New Roman" pitchFamily="18" charset="0"/>
              </a:rPr>
              <a:t>Seismic Reflection Surveying</a:t>
            </a:r>
          </a:p>
        </p:txBody>
      </p:sp>
      <p:sp>
        <p:nvSpPr>
          <p:cNvPr id="26628" name="Rectangle 4"/>
          <p:cNvSpPr>
            <a:spLocks noChangeArrowheads="1"/>
          </p:cNvSpPr>
          <p:nvPr/>
        </p:nvSpPr>
        <p:spPr bwMode="auto">
          <a:xfrm>
            <a:off x="2895600" y="1600200"/>
            <a:ext cx="3429000" cy="4572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title"/>
          </p:nvPr>
        </p:nvSpPr>
        <p:spPr>
          <a:xfrm>
            <a:off x="556846" y="304800"/>
            <a:ext cx="8305800" cy="856488"/>
          </a:xfrm>
        </p:spPr>
        <p:txBody>
          <a:bodyPr/>
          <a:lstStyle/>
          <a:p>
            <a:pPr eaLnBrk="1" fontAlgn="auto" hangingPunct="1">
              <a:spcAft>
                <a:spcPts val="0"/>
              </a:spcAft>
              <a:defRPr/>
            </a:pPr>
            <a:endParaRPr lang="en-US" dirty="0"/>
          </a:p>
        </p:txBody>
      </p:sp>
      <p:pic>
        <p:nvPicPr>
          <p:cNvPr id="4" name="Picture 6" descr="SeaSeismicCropS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1274" y="1066800"/>
            <a:ext cx="8500696" cy="5486400"/>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LG Presentation (General)_060105">
  <a:themeElements>
    <a:clrScheme name="1_LG Presentation (General)_06010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LG Presentation (General)_060105">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LG Presentation (General)_06010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LG Presentation (General)_06010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LG Presentation (General)_06010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LG Presentation (General)_06010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LG Presentation (General)_06010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LG Presentation (General)_06010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LG Presentation (General)_06010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LG Presentation (General)_06010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LG Presentation (General)_06010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LG Presentation (General)_06010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LG Presentation (General)_06010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LG Presentation (General)_06010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A3B236C-9F6D-4F2D-8289-02562B7D79D6}">
  <ds:schemaRefs>
    <ds:schemaRef ds:uri="http://schemas.microsoft.com/sharepoint/v3/contenttype/forms"/>
  </ds:schemaRefs>
</ds:datastoreItem>
</file>

<file path=customXml/itemProps2.xml><?xml version="1.0" encoding="utf-8"?>
<ds:datastoreItem xmlns:ds="http://schemas.openxmlformats.org/officeDocument/2006/customXml" ds:itemID="{CBB09B8A-C505-487F-B4A7-BF2552FE92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C9DBD4A-B3C8-4798-9F56-60EE44345C21}">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8643</TotalTime>
  <Words>715</Words>
  <Application>Microsoft Office PowerPoint</Application>
  <PresentationFormat>On-screen Show (4:3)</PresentationFormat>
  <Paragraphs>225</Paragraphs>
  <Slides>33</Slides>
  <Notes>17</Notes>
  <HiddenSlides>0</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1_LG Presentation (General)_060105</vt:lpstr>
      <vt:lpstr>Slide 1</vt:lpstr>
      <vt:lpstr>Objectives</vt:lpstr>
      <vt:lpstr>Slide 3</vt:lpstr>
      <vt:lpstr>Acquire/Divest</vt:lpstr>
      <vt:lpstr>Slide 5</vt:lpstr>
      <vt:lpstr>Geological and Geophysical Technologies </vt:lpstr>
      <vt:lpstr>Mapping Reconnaissance</vt:lpstr>
      <vt:lpstr>Seismic Reflection Surveying</vt:lpstr>
      <vt:lpstr>Slide 9</vt:lpstr>
      <vt:lpstr>Prospect Generation: The Old Way </vt:lpstr>
      <vt:lpstr>Prospect Generation: The New Way</vt:lpstr>
      <vt:lpstr>Prospect Generation: The New Way</vt:lpstr>
      <vt:lpstr>Slide 13</vt:lpstr>
      <vt:lpstr>Drilling and Completions</vt:lpstr>
      <vt:lpstr>Discovery</vt:lpstr>
      <vt:lpstr>Reservoir Development</vt:lpstr>
      <vt:lpstr>Slide 17</vt:lpstr>
      <vt:lpstr>Reservoir Delineation</vt:lpstr>
      <vt:lpstr>Reservoir Management </vt:lpstr>
      <vt:lpstr>Slide 20</vt:lpstr>
      <vt:lpstr>Facilities</vt:lpstr>
      <vt:lpstr>Slide 22</vt:lpstr>
      <vt:lpstr>The Need for Real-Time Operations</vt:lpstr>
      <vt:lpstr>The Ned for Real-Time Operations</vt:lpstr>
      <vt:lpstr>Primary Production</vt:lpstr>
      <vt:lpstr>Slide 26</vt:lpstr>
      <vt:lpstr>Production Optimization </vt:lpstr>
      <vt:lpstr>Enhanced Recovery</vt:lpstr>
      <vt:lpstr>Slide 29</vt:lpstr>
      <vt:lpstr>Slide 30</vt:lpstr>
      <vt:lpstr>Abandon</vt:lpstr>
      <vt:lpstr>Slide 32</vt:lpstr>
      <vt:lpstr>Slide 33</vt:lpstr>
    </vt:vector>
  </TitlesOfParts>
  <Company>LTRC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Test Case</dc:title>
  <dc:creator>Duong Hoang</dc:creator>
  <cp:lastModifiedBy>tam.minh.tran</cp:lastModifiedBy>
  <cp:revision>455</cp:revision>
  <dcterms:created xsi:type="dcterms:W3CDTF">2009-01-05T09:08:53Z</dcterms:created>
  <dcterms:modified xsi:type="dcterms:W3CDTF">2012-12-03T10:12:29Z</dcterms:modified>
</cp:coreProperties>
</file>